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4" r:id="rId14"/>
    <p:sldId id="275" r:id="rId15"/>
    <p:sldId id="287" r:id="rId16"/>
    <p:sldId id="286" r:id="rId17"/>
    <p:sldId id="289" r:id="rId18"/>
    <p:sldId id="288" r:id="rId19"/>
    <p:sldId id="279" r:id="rId20"/>
    <p:sldId id="278" r:id="rId21"/>
    <p:sldId id="277" r:id="rId22"/>
    <p:sldId id="280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A42"/>
    <a:srgbClr val="32201E"/>
    <a:srgbClr val="1E88E5"/>
    <a:srgbClr val="A43627"/>
    <a:srgbClr val="CD5A24"/>
    <a:srgbClr val="F58C3B"/>
    <a:srgbClr val="9CB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6829B5-1E4C-4610-8280-FEF0FD6A0E57}"/>
              </a:ext>
            </a:extLst>
          </p:cNvPr>
          <p:cNvSpPr/>
          <p:nvPr userDrawn="1"/>
        </p:nvSpPr>
        <p:spPr>
          <a:xfrm>
            <a:off x="6096000" y="1543050"/>
            <a:ext cx="4648200" cy="5314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391BF44-29B4-42D5-BAE0-3C9D113378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79575" y="0"/>
            <a:ext cx="4648200" cy="5314950"/>
          </a:xfrm>
          <a:custGeom>
            <a:avLst/>
            <a:gdLst>
              <a:gd name="connsiteX0" fmla="*/ 0 w 4648200"/>
              <a:gd name="connsiteY0" fmla="*/ 0 h 5314950"/>
              <a:gd name="connsiteX1" fmla="*/ 4648200 w 4648200"/>
              <a:gd name="connsiteY1" fmla="*/ 0 h 5314950"/>
              <a:gd name="connsiteX2" fmla="*/ 4648200 w 4648200"/>
              <a:gd name="connsiteY2" fmla="*/ 5314950 h 5314950"/>
              <a:gd name="connsiteX3" fmla="*/ 0 w 4648200"/>
              <a:gd name="connsiteY3" fmla="*/ 5314950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8200" h="5314950">
                <a:moveTo>
                  <a:pt x="0" y="0"/>
                </a:moveTo>
                <a:lnTo>
                  <a:pt x="4648200" y="0"/>
                </a:lnTo>
                <a:lnTo>
                  <a:pt x="4648200" y="5314950"/>
                </a:lnTo>
                <a:lnTo>
                  <a:pt x="0" y="53149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49B669-D69A-B59D-0329-46C61D7BE6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9391" y="376881"/>
            <a:ext cx="2216229" cy="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5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EB0E1E-D041-4F7B-80C0-B312CA71E7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78316" y="689810"/>
            <a:ext cx="4489784" cy="5486400"/>
          </a:xfrm>
          <a:custGeom>
            <a:avLst/>
            <a:gdLst>
              <a:gd name="connsiteX0" fmla="*/ 0 w 3689684"/>
              <a:gd name="connsiteY0" fmla="*/ 0 h 5486400"/>
              <a:gd name="connsiteX1" fmla="*/ 3689684 w 3689684"/>
              <a:gd name="connsiteY1" fmla="*/ 0 h 5486400"/>
              <a:gd name="connsiteX2" fmla="*/ 3689684 w 3689684"/>
              <a:gd name="connsiteY2" fmla="*/ 5486400 h 5486400"/>
              <a:gd name="connsiteX3" fmla="*/ 0 w 3689684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9684" h="5486400">
                <a:moveTo>
                  <a:pt x="0" y="0"/>
                </a:moveTo>
                <a:lnTo>
                  <a:pt x="3689684" y="0"/>
                </a:lnTo>
                <a:lnTo>
                  <a:pt x="3689684" y="5486400"/>
                </a:lnTo>
                <a:lnTo>
                  <a:pt x="0" y="54864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2466EAFB-2755-762C-168F-39AFC1D1AE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372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A4D361C-EE4D-4BC5-ABD4-8C71A70C32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1" y="689810"/>
            <a:ext cx="2448311" cy="5454315"/>
          </a:xfrm>
          <a:custGeom>
            <a:avLst/>
            <a:gdLst>
              <a:gd name="connsiteX0" fmla="*/ 0 w 2448311"/>
              <a:gd name="connsiteY0" fmla="*/ 0 h 5454315"/>
              <a:gd name="connsiteX1" fmla="*/ 2448311 w 2448311"/>
              <a:gd name="connsiteY1" fmla="*/ 0 h 5454315"/>
              <a:gd name="connsiteX2" fmla="*/ 2448311 w 2448311"/>
              <a:gd name="connsiteY2" fmla="*/ 5454315 h 5454315"/>
              <a:gd name="connsiteX3" fmla="*/ 0 w 2448311"/>
              <a:gd name="connsiteY3" fmla="*/ 5454315 h 54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8311" h="5454315">
                <a:moveTo>
                  <a:pt x="0" y="0"/>
                </a:moveTo>
                <a:lnTo>
                  <a:pt x="2448311" y="0"/>
                </a:lnTo>
                <a:lnTo>
                  <a:pt x="2448311" y="5454315"/>
                </a:lnTo>
                <a:lnTo>
                  <a:pt x="0" y="5454315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5394893-CD01-4E06-8F26-CB26BEFCC13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28587" y="689810"/>
            <a:ext cx="2448311" cy="5454315"/>
          </a:xfrm>
          <a:custGeom>
            <a:avLst/>
            <a:gdLst>
              <a:gd name="connsiteX0" fmla="*/ 0 w 2448311"/>
              <a:gd name="connsiteY0" fmla="*/ 0 h 5454315"/>
              <a:gd name="connsiteX1" fmla="*/ 2448311 w 2448311"/>
              <a:gd name="connsiteY1" fmla="*/ 0 h 5454315"/>
              <a:gd name="connsiteX2" fmla="*/ 2448311 w 2448311"/>
              <a:gd name="connsiteY2" fmla="*/ 5454315 h 5454315"/>
              <a:gd name="connsiteX3" fmla="*/ 0 w 2448311"/>
              <a:gd name="connsiteY3" fmla="*/ 5454315 h 54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8311" h="5454315">
                <a:moveTo>
                  <a:pt x="0" y="0"/>
                </a:moveTo>
                <a:lnTo>
                  <a:pt x="2448311" y="0"/>
                </a:lnTo>
                <a:lnTo>
                  <a:pt x="2448311" y="5454315"/>
                </a:lnTo>
                <a:lnTo>
                  <a:pt x="0" y="5454315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7" name="Picture Placeholder 9">
            <a:extLst>
              <a:ext uri="{FF2B5EF4-FFF2-40B4-BE49-F238E27FC236}">
                <a16:creationId xmlns:a16="http://schemas.microsoft.com/office/drawing/2014/main" id="{98532DB8-C8FC-1037-9AA1-7D022FB7EB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25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6076671-59B6-4213-B4BA-7A1EABB7F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1578" y="2310062"/>
            <a:ext cx="2534740" cy="3593431"/>
          </a:xfrm>
          <a:custGeom>
            <a:avLst/>
            <a:gdLst>
              <a:gd name="connsiteX0" fmla="*/ 0 w 2534740"/>
              <a:gd name="connsiteY0" fmla="*/ 0 h 3593431"/>
              <a:gd name="connsiteX1" fmla="*/ 2534740 w 2534740"/>
              <a:gd name="connsiteY1" fmla="*/ 0 h 3593431"/>
              <a:gd name="connsiteX2" fmla="*/ 2534740 w 2534740"/>
              <a:gd name="connsiteY2" fmla="*/ 3593431 h 3593431"/>
              <a:gd name="connsiteX3" fmla="*/ 0 w 2534740"/>
              <a:gd name="connsiteY3" fmla="*/ 3593431 h 359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3593431">
                <a:moveTo>
                  <a:pt x="0" y="0"/>
                </a:moveTo>
                <a:lnTo>
                  <a:pt x="2534740" y="0"/>
                </a:lnTo>
                <a:lnTo>
                  <a:pt x="2534740" y="3593431"/>
                </a:lnTo>
                <a:lnTo>
                  <a:pt x="0" y="359343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AA1A1FB-C36C-4B67-A152-CD050AF3FDD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19613" y="2310062"/>
            <a:ext cx="2534740" cy="3593431"/>
          </a:xfrm>
          <a:custGeom>
            <a:avLst/>
            <a:gdLst>
              <a:gd name="connsiteX0" fmla="*/ 0 w 2534740"/>
              <a:gd name="connsiteY0" fmla="*/ 0 h 3593431"/>
              <a:gd name="connsiteX1" fmla="*/ 2534740 w 2534740"/>
              <a:gd name="connsiteY1" fmla="*/ 0 h 3593431"/>
              <a:gd name="connsiteX2" fmla="*/ 2534740 w 2534740"/>
              <a:gd name="connsiteY2" fmla="*/ 3593431 h 3593431"/>
              <a:gd name="connsiteX3" fmla="*/ 0 w 2534740"/>
              <a:gd name="connsiteY3" fmla="*/ 3593431 h 359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3593431">
                <a:moveTo>
                  <a:pt x="0" y="0"/>
                </a:moveTo>
                <a:lnTo>
                  <a:pt x="2534740" y="0"/>
                </a:lnTo>
                <a:lnTo>
                  <a:pt x="2534740" y="3593431"/>
                </a:lnTo>
                <a:lnTo>
                  <a:pt x="0" y="359343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0D39040-F1B2-442B-BD58-2E8CD9DE84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7647" y="2310062"/>
            <a:ext cx="2534740" cy="3593431"/>
          </a:xfrm>
          <a:custGeom>
            <a:avLst/>
            <a:gdLst>
              <a:gd name="connsiteX0" fmla="*/ 0 w 2534740"/>
              <a:gd name="connsiteY0" fmla="*/ 0 h 3593431"/>
              <a:gd name="connsiteX1" fmla="*/ 2534740 w 2534740"/>
              <a:gd name="connsiteY1" fmla="*/ 0 h 3593431"/>
              <a:gd name="connsiteX2" fmla="*/ 2534740 w 2534740"/>
              <a:gd name="connsiteY2" fmla="*/ 3593431 h 3593431"/>
              <a:gd name="connsiteX3" fmla="*/ 0 w 2534740"/>
              <a:gd name="connsiteY3" fmla="*/ 3593431 h 359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3593431">
                <a:moveTo>
                  <a:pt x="0" y="0"/>
                </a:moveTo>
                <a:lnTo>
                  <a:pt x="2534740" y="0"/>
                </a:lnTo>
                <a:lnTo>
                  <a:pt x="2534740" y="3593431"/>
                </a:lnTo>
                <a:lnTo>
                  <a:pt x="0" y="359343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BE1BF61-694D-468E-B516-DEE8EDCF46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5680" y="2310062"/>
            <a:ext cx="2534740" cy="3593431"/>
          </a:xfrm>
          <a:custGeom>
            <a:avLst/>
            <a:gdLst>
              <a:gd name="connsiteX0" fmla="*/ 0 w 2534740"/>
              <a:gd name="connsiteY0" fmla="*/ 0 h 3593431"/>
              <a:gd name="connsiteX1" fmla="*/ 2534740 w 2534740"/>
              <a:gd name="connsiteY1" fmla="*/ 0 h 3593431"/>
              <a:gd name="connsiteX2" fmla="*/ 2534740 w 2534740"/>
              <a:gd name="connsiteY2" fmla="*/ 3593431 h 3593431"/>
              <a:gd name="connsiteX3" fmla="*/ 0 w 2534740"/>
              <a:gd name="connsiteY3" fmla="*/ 3593431 h 359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3593431">
                <a:moveTo>
                  <a:pt x="0" y="0"/>
                </a:moveTo>
                <a:lnTo>
                  <a:pt x="2534740" y="0"/>
                </a:lnTo>
                <a:lnTo>
                  <a:pt x="2534740" y="3593431"/>
                </a:lnTo>
                <a:lnTo>
                  <a:pt x="0" y="359343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7" name="Picture Placeholder 9">
            <a:extLst>
              <a:ext uri="{FF2B5EF4-FFF2-40B4-BE49-F238E27FC236}">
                <a16:creationId xmlns:a16="http://schemas.microsoft.com/office/drawing/2014/main" id="{DD7D42CA-9A4E-6C3F-03DA-F3897D470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84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791E0A-C9A7-45C1-BBF1-B1487D97EB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976628"/>
            <a:ext cx="12192000" cy="3142787"/>
          </a:xfrm>
          <a:custGeom>
            <a:avLst/>
            <a:gdLst>
              <a:gd name="connsiteX0" fmla="*/ 0 w 12192000"/>
              <a:gd name="connsiteY0" fmla="*/ 0 h 3142787"/>
              <a:gd name="connsiteX1" fmla="*/ 12192000 w 12192000"/>
              <a:gd name="connsiteY1" fmla="*/ 0 h 3142787"/>
              <a:gd name="connsiteX2" fmla="*/ 12192000 w 12192000"/>
              <a:gd name="connsiteY2" fmla="*/ 3142787 h 3142787"/>
              <a:gd name="connsiteX3" fmla="*/ 0 w 12192000"/>
              <a:gd name="connsiteY3" fmla="*/ 3142787 h 314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2787">
                <a:moveTo>
                  <a:pt x="0" y="0"/>
                </a:moveTo>
                <a:lnTo>
                  <a:pt x="12192000" y="0"/>
                </a:lnTo>
                <a:lnTo>
                  <a:pt x="12192000" y="3142787"/>
                </a:lnTo>
                <a:lnTo>
                  <a:pt x="0" y="3142787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8BAD0149-35D2-F725-2E7C-BC1C1818A9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45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A62454-C89D-4C83-8A17-3625FA03BF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5047" y="769948"/>
            <a:ext cx="5661005" cy="5661005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794A68B-C6FE-4F01-81B4-D29323D53E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47248" y="1100174"/>
            <a:ext cx="3522404" cy="4984829"/>
          </a:xfrm>
          <a:custGeom>
            <a:avLst/>
            <a:gdLst>
              <a:gd name="connsiteX0" fmla="*/ 131069 w 3522404"/>
              <a:gd name="connsiteY0" fmla="*/ 0 h 4984829"/>
              <a:gd name="connsiteX1" fmla="*/ 3391335 w 3522404"/>
              <a:gd name="connsiteY1" fmla="*/ 0 h 4984829"/>
              <a:gd name="connsiteX2" fmla="*/ 3522404 w 3522404"/>
              <a:gd name="connsiteY2" fmla="*/ 131069 h 4984829"/>
              <a:gd name="connsiteX3" fmla="*/ 3522404 w 3522404"/>
              <a:gd name="connsiteY3" fmla="*/ 4853761 h 4984829"/>
              <a:gd name="connsiteX4" fmla="*/ 3391335 w 3522404"/>
              <a:gd name="connsiteY4" fmla="*/ 4984829 h 4984829"/>
              <a:gd name="connsiteX5" fmla="*/ 131069 w 3522404"/>
              <a:gd name="connsiteY5" fmla="*/ 4984829 h 4984829"/>
              <a:gd name="connsiteX6" fmla="*/ 0 w 3522404"/>
              <a:gd name="connsiteY6" fmla="*/ 4853761 h 4984829"/>
              <a:gd name="connsiteX7" fmla="*/ 0 w 3522404"/>
              <a:gd name="connsiteY7" fmla="*/ 131069 h 4984829"/>
              <a:gd name="connsiteX8" fmla="*/ 131069 w 3522404"/>
              <a:gd name="connsiteY8" fmla="*/ 0 h 498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404" h="4984829">
                <a:moveTo>
                  <a:pt x="131069" y="0"/>
                </a:moveTo>
                <a:lnTo>
                  <a:pt x="3391335" y="0"/>
                </a:lnTo>
                <a:cubicBezTo>
                  <a:pt x="3463723" y="0"/>
                  <a:pt x="3522404" y="58681"/>
                  <a:pt x="3522404" y="131069"/>
                </a:cubicBezTo>
                <a:lnTo>
                  <a:pt x="3522404" y="4853761"/>
                </a:lnTo>
                <a:cubicBezTo>
                  <a:pt x="3522404" y="4926148"/>
                  <a:pt x="3463723" y="4984829"/>
                  <a:pt x="3391335" y="4984829"/>
                </a:cubicBezTo>
                <a:lnTo>
                  <a:pt x="131069" y="4984829"/>
                </a:lnTo>
                <a:cubicBezTo>
                  <a:pt x="58682" y="4984829"/>
                  <a:pt x="0" y="4926148"/>
                  <a:pt x="0" y="4853761"/>
                </a:cubicBezTo>
                <a:lnTo>
                  <a:pt x="0" y="131069"/>
                </a:lnTo>
                <a:cubicBezTo>
                  <a:pt x="0" y="58681"/>
                  <a:pt x="58682" y="0"/>
                  <a:pt x="131069" y="0"/>
                </a:cubicBez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1A8A78BF-F480-8EDA-8C51-0E852F8466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693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427BCE-9D95-4266-9891-916702EF7D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1045233"/>
            <a:ext cx="8349287" cy="5041978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CF060D-7B7B-4F93-950B-7563B7BDDC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57294" y="1287739"/>
            <a:ext cx="5534707" cy="4090110"/>
          </a:xfrm>
          <a:custGeom>
            <a:avLst/>
            <a:gdLst>
              <a:gd name="connsiteX0" fmla="*/ 0 w 5534707"/>
              <a:gd name="connsiteY0" fmla="*/ 0 h 4090110"/>
              <a:gd name="connsiteX1" fmla="*/ 5534707 w 5534707"/>
              <a:gd name="connsiteY1" fmla="*/ 0 h 4090110"/>
              <a:gd name="connsiteX2" fmla="*/ 5534707 w 5534707"/>
              <a:gd name="connsiteY2" fmla="*/ 4090110 h 4090110"/>
              <a:gd name="connsiteX3" fmla="*/ 0 w 5534707"/>
              <a:gd name="connsiteY3" fmla="*/ 4090110 h 40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707" h="4090110">
                <a:moveTo>
                  <a:pt x="0" y="0"/>
                </a:moveTo>
                <a:lnTo>
                  <a:pt x="5534707" y="0"/>
                </a:lnTo>
                <a:lnTo>
                  <a:pt x="5534707" y="4090110"/>
                </a:lnTo>
                <a:lnTo>
                  <a:pt x="0" y="409011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D72578E6-7ED7-0FED-60F5-B04F635459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572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FEAF37-CCD3-4CBB-A274-815C1BDC35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54" y="407377"/>
            <a:ext cx="6043246" cy="6043246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690D2B6-643A-4004-9EB4-3C2845E673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41654" y="790781"/>
            <a:ext cx="2452016" cy="5254318"/>
          </a:xfrm>
          <a:custGeom>
            <a:avLst/>
            <a:gdLst>
              <a:gd name="connsiteX0" fmla="*/ 298067 w 2452016"/>
              <a:gd name="connsiteY0" fmla="*/ 0 h 5254318"/>
              <a:gd name="connsiteX1" fmla="*/ 2153949 w 2452016"/>
              <a:gd name="connsiteY1" fmla="*/ 0 h 5254318"/>
              <a:gd name="connsiteX2" fmla="*/ 2452016 w 2452016"/>
              <a:gd name="connsiteY2" fmla="*/ 298067 h 5254318"/>
              <a:gd name="connsiteX3" fmla="*/ 2452016 w 2452016"/>
              <a:gd name="connsiteY3" fmla="*/ 4956252 h 5254318"/>
              <a:gd name="connsiteX4" fmla="*/ 2153949 w 2452016"/>
              <a:gd name="connsiteY4" fmla="*/ 5254318 h 5254318"/>
              <a:gd name="connsiteX5" fmla="*/ 298067 w 2452016"/>
              <a:gd name="connsiteY5" fmla="*/ 5254318 h 5254318"/>
              <a:gd name="connsiteX6" fmla="*/ 0 w 2452016"/>
              <a:gd name="connsiteY6" fmla="*/ 4956252 h 5254318"/>
              <a:gd name="connsiteX7" fmla="*/ 0 w 2452016"/>
              <a:gd name="connsiteY7" fmla="*/ 298067 h 5254318"/>
              <a:gd name="connsiteX8" fmla="*/ 298067 w 2452016"/>
              <a:gd name="connsiteY8" fmla="*/ 0 h 52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2016" h="5254318">
                <a:moveTo>
                  <a:pt x="298067" y="0"/>
                </a:moveTo>
                <a:lnTo>
                  <a:pt x="2153949" y="0"/>
                </a:lnTo>
                <a:cubicBezTo>
                  <a:pt x="2318567" y="0"/>
                  <a:pt x="2452016" y="133450"/>
                  <a:pt x="2452016" y="298067"/>
                </a:cubicBezTo>
                <a:lnTo>
                  <a:pt x="2452016" y="4956252"/>
                </a:lnTo>
                <a:cubicBezTo>
                  <a:pt x="2452016" y="5120870"/>
                  <a:pt x="2318567" y="5254318"/>
                  <a:pt x="2153949" y="5254318"/>
                </a:cubicBezTo>
                <a:lnTo>
                  <a:pt x="298067" y="5254318"/>
                </a:lnTo>
                <a:cubicBezTo>
                  <a:pt x="133449" y="5254318"/>
                  <a:pt x="0" y="5120870"/>
                  <a:pt x="0" y="4956252"/>
                </a:cubicBezTo>
                <a:lnTo>
                  <a:pt x="0" y="298067"/>
                </a:lnTo>
                <a:cubicBezTo>
                  <a:pt x="0" y="133450"/>
                  <a:pt x="133449" y="0"/>
                  <a:pt x="298067" y="0"/>
                </a:cubicBez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B46F38C5-F253-575F-0A0F-3D5D545E7D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680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BB36FC-4B75-4010-A3BD-A3682F966C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1020" y="1173746"/>
            <a:ext cx="5363307" cy="5363307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FFA0160-FF0D-45E4-B7A6-CADB1771A5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5957" y="1895630"/>
            <a:ext cx="4149479" cy="2422311"/>
          </a:xfrm>
          <a:custGeom>
            <a:avLst/>
            <a:gdLst>
              <a:gd name="connsiteX0" fmla="*/ 0 w 4149479"/>
              <a:gd name="connsiteY0" fmla="*/ 0 h 2422311"/>
              <a:gd name="connsiteX1" fmla="*/ 4149479 w 4149479"/>
              <a:gd name="connsiteY1" fmla="*/ 0 h 2422311"/>
              <a:gd name="connsiteX2" fmla="*/ 4149479 w 4149479"/>
              <a:gd name="connsiteY2" fmla="*/ 2422311 h 2422311"/>
              <a:gd name="connsiteX3" fmla="*/ 0 w 4149479"/>
              <a:gd name="connsiteY3" fmla="*/ 2422311 h 242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479" h="2422311">
                <a:moveTo>
                  <a:pt x="0" y="0"/>
                </a:moveTo>
                <a:lnTo>
                  <a:pt x="4149479" y="0"/>
                </a:lnTo>
                <a:lnTo>
                  <a:pt x="4149479" y="2422311"/>
                </a:lnTo>
                <a:lnTo>
                  <a:pt x="0" y="242231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7334A145-DA76-6FF3-AC32-BDD53DC289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4508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-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6829B5-1E4C-4610-8280-FEF0FD6A0E57}"/>
              </a:ext>
            </a:extLst>
          </p:cNvPr>
          <p:cNvSpPr/>
          <p:nvPr userDrawn="1"/>
        </p:nvSpPr>
        <p:spPr>
          <a:xfrm>
            <a:off x="6096000" y="1543050"/>
            <a:ext cx="4648200" cy="5314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391BF44-29B4-42D5-BAE0-3C9D113378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79575" y="0"/>
            <a:ext cx="4648200" cy="5314950"/>
          </a:xfrm>
          <a:custGeom>
            <a:avLst/>
            <a:gdLst>
              <a:gd name="connsiteX0" fmla="*/ 0 w 4648200"/>
              <a:gd name="connsiteY0" fmla="*/ 0 h 5314950"/>
              <a:gd name="connsiteX1" fmla="*/ 4648200 w 4648200"/>
              <a:gd name="connsiteY1" fmla="*/ 0 h 5314950"/>
              <a:gd name="connsiteX2" fmla="*/ 4648200 w 4648200"/>
              <a:gd name="connsiteY2" fmla="*/ 5314950 h 5314950"/>
              <a:gd name="connsiteX3" fmla="*/ 0 w 4648200"/>
              <a:gd name="connsiteY3" fmla="*/ 5314950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8200" h="5314950">
                <a:moveTo>
                  <a:pt x="0" y="0"/>
                </a:moveTo>
                <a:lnTo>
                  <a:pt x="4648200" y="0"/>
                </a:lnTo>
                <a:lnTo>
                  <a:pt x="4648200" y="5314950"/>
                </a:lnTo>
                <a:lnTo>
                  <a:pt x="0" y="53149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814A07-8176-6E57-2EFA-9698B3A694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9391" y="376881"/>
            <a:ext cx="2216229" cy="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34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9">
            <a:extLst>
              <a:ext uri="{FF2B5EF4-FFF2-40B4-BE49-F238E27FC236}">
                <a16:creationId xmlns:a16="http://schemas.microsoft.com/office/drawing/2014/main" id="{0331D7BB-F771-BEF9-59DB-CED221D81A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62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8E6CDC-806A-A503-109C-3ADC8002F47B}"/>
              </a:ext>
            </a:extLst>
          </p:cNvPr>
          <p:cNvSpPr/>
          <p:nvPr userDrawn="1"/>
        </p:nvSpPr>
        <p:spPr>
          <a:xfrm>
            <a:off x="-2" y="0"/>
            <a:ext cx="4248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1C455D-CEF3-4860-8B43-74183AC8C3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874" y="1513405"/>
            <a:ext cx="3698516" cy="4120976"/>
          </a:xfrm>
          <a:custGeom>
            <a:avLst/>
            <a:gdLst>
              <a:gd name="connsiteX0" fmla="*/ 0 w 2727154"/>
              <a:gd name="connsiteY0" fmla="*/ 0 h 4120976"/>
              <a:gd name="connsiteX1" fmla="*/ 2727154 w 2727154"/>
              <a:gd name="connsiteY1" fmla="*/ 0 h 4120976"/>
              <a:gd name="connsiteX2" fmla="*/ 2727154 w 2727154"/>
              <a:gd name="connsiteY2" fmla="*/ 4120976 h 4120976"/>
              <a:gd name="connsiteX3" fmla="*/ 0 w 2727154"/>
              <a:gd name="connsiteY3" fmla="*/ 4120976 h 412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7154" h="4120976">
                <a:moveTo>
                  <a:pt x="0" y="0"/>
                </a:moveTo>
                <a:lnTo>
                  <a:pt x="2727154" y="0"/>
                </a:lnTo>
                <a:lnTo>
                  <a:pt x="2727154" y="4120976"/>
                </a:lnTo>
                <a:lnTo>
                  <a:pt x="0" y="4120976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75FD6E9F-CF93-77B0-A486-E98BE7FE9F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0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E53CF8-4087-7D7D-60C9-F5A674BC05D6}"/>
              </a:ext>
            </a:extLst>
          </p:cNvPr>
          <p:cNvSpPr/>
          <p:nvPr userDrawn="1"/>
        </p:nvSpPr>
        <p:spPr>
          <a:xfrm>
            <a:off x="8013467" y="0"/>
            <a:ext cx="4248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8D0A9E-0571-4DB6-82C6-0AE3EDC2B0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26442" y="1620253"/>
            <a:ext cx="3698708" cy="3966751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7" name="Picture Placeholder 9">
            <a:extLst>
              <a:ext uri="{FF2B5EF4-FFF2-40B4-BE49-F238E27FC236}">
                <a16:creationId xmlns:a16="http://schemas.microsoft.com/office/drawing/2014/main" id="{2017B36F-00EC-845D-7A55-92F4687AC0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39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65D93-BB6E-4333-BCD6-A1FBCA4EB6AA}"/>
              </a:ext>
            </a:extLst>
          </p:cNvPr>
          <p:cNvSpPr/>
          <p:nvPr userDrawn="1"/>
        </p:nvSpPr>
        <p:spPr>
          <a:xfrm>
            <a:off x="0" y="0"/>
            <a:ext cx="34330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611DACC-D0EF-406F-9F47-CA9E7F5CD5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0042" y="1299411"/>
            <a:ext cx="4348883" cy="5558589"/>
          </a:xfrm>
          <a:custGeom>
            <a:avLst/>
            <a:gdLst>
              <a:gd name="connsiteX0" fmla="*/ 0 w 4348883"/>
              <a:gd name="connsiteY0" fmla="*/ 0 h 5558589"/>
              <a:gd name="connsiteX1" fmla="*/ 4348883 w 4348883"/>
              <a:gd name="connsiteY1" fmla="*/ 0 h 5558589"/>
              <a:gd name="connsiteX2" fmla="*/ 4348883 w 4348883"/>
              <a:gd name="connsiteY2" fmla="*/ 5558589 h 5558589"/>
              <a:gd name="connsiteX3" fmla="*/ 0 w 4348883"/>
              <a:gd name="connsiteY3" fmla="*/ 5558589 h 555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8883" h="5558589">
                <a:moveTo>
                  <a:pt x="0" y="0"/>
                </a:moveTo>
                <a:lnTo>
                  <a:pt x="4348883" y="0"/>
                </a:lnTo>
                <a:lnTo>
                  <a:pt x="4348883" y="5558589"/>
                </a:lnTo>
                <a:lnTo>
                  <a:pt x="0" y="5558589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7" name="Picture Placeholder 9">
            <a:extLst>
              <a:ext uri="{FF2B5EF4-FFF2-40B4-BE49-F238E27FC236}">
                <a16:creationId xmlns:a16="http://schemas.microsoft.com/office/drawing/2014/main" id="{6C45220F-8EE5-871B-CBDB-5B19BD62D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16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D1EE7-84AA-4CF0-8BF4-64F0BEF27A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78317" y="-1"/>
            <a:ext cx="5213684" cy="6858000"/>
          </a:xfrm>
          <a:custGeom>
            <a:avLst/>
            <a:gdLst>
              <a:gd name="connsiteX0" fmla="*/ 0 w 5213684"/>
              <a:gd name="connsiteY0" fmla="*/ 0 h 6858000"/>
              <a:gd name="connsiteX1" fmla="*/ 5213684 w 5213684"/>
              <a:gd name="connsiteY1" fmla="*/ 0 h 6858000"/>
              <a:gd name="connsiteX2" fmla="*/ 5213684 w 5213684"/>
              <a:gd name="connsiteY2" fmla="*/ 6858000 h 6858000"/>
              <a:gd name="connsiteX3" fmla="*/ 0 w 521368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3684" h="6858000">
                <a:moveTo>
                  <a:pt x="0" y="0"/>
                </a:moveTo>
                <a:lnTo>
                  <a:pt x="5213684" y="0"/>
                </a:lnTo>
                <a:lnTo>
                  <a:pt x="5213684" y="6858000"/>
                </a:lnTo>
                <a:lnTo>
                  <a:pt x="0" y="68580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BEE46DAD-CBE7-6ED7-A475-BF796D8644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87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D0FF4A-CAC5-4613-9A47-C4E2051F0C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15326" cy="6858000"/>
          </a:xfrm>
          <a:custGeom>
            <a:avLst/>
            <a:gdLst>
              <a:gd name="connsiteX0" fmla="*/ 0 w 4315326"/>
              <a:gd name="connsiteY0" fmla="*/ 0 h 6858000"/>
              <a:gd name="connsiteX1" fmla="*/ 4315326 w 4315326"/>
              <a:gd name="connsiteY1" fmla="*/ 0 h 6858000"/>
              <a:gd name="connsiteX2" fmla="*/ 4315326 w 4315326"/>
              <a:gd name="connsiteY2" fmla="*/ 6858000 h 6858000"/>
              <a:gd name="connsiteX3" fmla="*/ 0 w 431532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5326" h="6858000">
                <a:moveTo>
                  <a:pt x="0" y="0"/>
                </a:moveTo>
                <a:lnTo>
                  <a:pt x="4315326" y="0"/>
                </a:lnTo>
                <a:lnTo>
                  <a:pt x="4315326" y="6858000"/>
                </a:lnTo>
                <a:lnTo>
                  <a:pt x="0" y="68580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6" name="Picture Placeholder 9">
            <a:extLst>
              <a:ext uri="{FF2B5EF4-FFF2-40B4-BE49-F238E27FC236}">
                <a16:creationId xmlns:a16="http://schemas.microsoft.com/office/drawing/2014/main" id="{802D1801-8F36-7551-AE15-EB62FA65E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34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0B29873-7636-472F-B133-35DC9514CB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90461" y="-1"/>
            <a:ext cx="6301539" cy="6858000"/>
          </a:xfrm>
          <a:custGeom>
            <a:avLst/>
            <a:gdLst>
              <a:gd name="connsiteX0" fmla="*/ 0 w 6301539"/>
              <a:gd name="connsiteY0" fmla="*/ 0 h 6858000"/>
              <a:gd name="connsiteX1" fmla="*/ 1572126 w 6301539"/>
              <a:gd name="connsiteY1" fmla="*/ 0 h 6858000"/>
              <a:gd name="connsiteX2" fmla="*/ 3895223 w 6301539"/>
              <a:gd name="connsiteY2" fmla="*/ 0 h 6858000"/>
              <a:gd name="connsiteX3" fmla="*/ 5165558 w 6301539"/>
              <a:gd name="connsiteY3" fmla="*/ 0 h 6858000"/>
              <a:gd name="connsiteX4" fmla="*/ 6301539 w 6301539"/>
              <a:gd name="connsiteY4" fmla="*/ 0 h 6858000"/>
              <a:gd name="connsiteX5" fmla="*/ 6301539 w 6301539"/>
              <a:gd name="connsiteY5" fmla="*/ 6858000 h 6858000"/>
              <a:gd name="connsiteX6" fmla="*/ 5165558 w 6301539"/>
              <a:gd name="connsiteY6" fmla="*/ 6858000 h 6858000"/>
              <a:gd name="connsiteX7" fmla="*/ 3895223 w 6301539"/>
              <a:gd name="connsiteY7" fmla="*/ 6858000 h 6858000"/>
              <a:gd name="connsiteX8" fmla="*/ 1572126 w 6301539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1539" h="6858000">
                <a:moveTo>
                  <a:pt x="0" y="0"/>
                </a:moveTo>
                <a:lnTo>
                  <a:pt x="1572126" y="0"/>
                </a:lnTo>
                <a:lnTo>
                  <a:pt x="3895223" y="0"/>
                </a:lnTo>
                <a:lnTo>
                  <a:pt x="5165558" y="0"/>
                </a:lnTo>
                <a:lnTo>
                  <a:pt x="6301539" y="0"/>
                </a:lnTo>
                <a:lnTo>
                  <a:pt x="6301539" y="6858000"/>
                </a:lnTo>
                <a:lnTo>
                  <a:pt x="5165558" y="6858000"/>
                </a:lnTo>
                <a:lnTo>
                  <a:pt x="3895223" y="6858000"/>
                </a:lnTo>
                <a:lnTo>
                  <a:pt x="1572126" y="68580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3351B293-8086-47AC-4DBB-0907AE2E5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353F177-C992-4F34-8943-A093E89B18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593305" cy="6858000"/>
          </a:xfrm>
          <a:custGeom>
            <a:avLst/>
            <a:gdLst>
              <a:gd name="connsiteX0" fmla="*/ 0 w 6593305"/>
              <a:gd name="connsiteY0" fmla="*/ 0 h 6858000"/>
              <a:gd name="connsiteX1" fmla="*/ 1427747 w 6593305"/>
              <a:gd name="connsiteY1" fmla="*/ 0 h 6858000"/>
              <a:gd name="connsiteX2" fmla="*/ 3513221 w 6593305"/>
              <a:gd name="connsiteY2" fmla="*/ 0 h 6858000"/>
              <a:gd name="connsiteX3" fmla="*/ 5021179 w 6593305"/>
              <a:gd name="connsiteY3" fmla="*/ 0 h 6858000"/>
              <a:gd name="connsiteX4" fmla="*/ 6593305 w 6593305"/>
              <a:gd name="connsiteY4" fmla="*/ 0 h 6858000"/>
              <a:gd name="connsiteX5" fmla="*/ 5021179 w 6593305"/>
              <a:gd name="connsiteY5" fmla="*/ 6858000 h 6858000"/>
              <a:gd name="connsiteX6" fmla="*/ 3513221 w 6593305"/>
              <a:gd name="connsiteY6" fmla="*/ 6858000 h 6858000"/>
              <a:gd name="connsiteX7" fmla="*/ 1427747 w 6593305"/>
              <a:gd name="connsiteY7" fmla="*/ 6858000 h 6858000"/>
              <a:gd name="connsiteX8" fmla="*/ 0 w 6593305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3305" h="6858000">
                <a:moveTo>
                  <a:pt x="0" y="0"/>
                </a:moveTo>
                <a:lnTo>
                  <a:pt x="1427747" y="0"/>
                </a:lnTo>
                <a:lnTo>
                  <a:pt x="3513221" y="0"/>
                </a:lnTo>
                <a:lnTo>
                  <a:pt x="5021179" y="0"/>
                </a:lnTo>
                <a:lnTo>
                  <a:pt x="6593305" y="0"/>
                </a:lnTo>
                <a:lnTo>
                  <a:pt x="5021179" y="6858000"/>
                </a:lnTo>
                <a:lnTo>
                  <a:pt x="3513221" y="6858000"/>
                </a:lnTo>
                <a:lnTo>
                  <a:pt x="1427747" y="6858000"/>
                </a:lnTo>
                <a:lnTo>
                  <a:pt x="0" y="68580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6" name="Picture Placeholder 9">
            <a:extLst>
              <a:ext uri="{FF2B5EF4-FFF2-40B4-BE49-F238E27FC236}">
                <a16:creationId xmlns:a16="http://schemas.microsoft.com/office/drawing/2014/main" id="{8A3AC782-C308-A3DC-76CF-9B2E8D5A4E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11394198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8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2FE7FE-571A-4403-825A-ED6F3A28A7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38928" y="0"/>
            <a:ext cx="9553072" cy="6858000"/>
          </a:xfrm>
          <a:custGeom>
            <a:avLst/>
            <a:gdLst>
              <a:gd name="connsiteX0" fmla="*/ 0 w 9553072"/>
              <a:gd name="connsiteY0" fmla="*/ 0 h 6858000"/>
              <a:gd name="connsiteX1" fmla="*/ 1572126 w 9553072"/>
              <a:gd name="connsiteY1" fmla="*/ 0 h 6858000"/>
              <a:gd name="connsiteX2" fmla="*/ 1668379 w 9553072"/>
              <a:gd name="connsiteY2" fmla="*/ 0 h 6858000"/>
              <a:gd name="connsiteX3" fmla="*/ 5165558 w 9553072"/>
              <a:gd name="connsiteY3" fmla="*/ 0 h 6858000"/>
              <a:gd name="connsiteX4" fmla="*/ 6184230 w 9553072"/>
              <a:gd name="connsiteY4" fmla="*/ 0 h 6858000"/>
              <a:gd name="connsiteX5" fmla="*/ 8678779 w 9553072"/>
              <a:gd name="connsiteY5" fmla="*/ 0 h 6858000"/>
              <a:gd name="connsiteX6" fmla="*/ 9553072 w 9553072"/>
              <a:gd name="connsiteY6" fmla="*/ 0 h 6858000"/>
              <a:gd name="connsiteX7" fmla="*/ 9553072 w 9553072"/>
              <a:gd name="connsiteY7" fmla="*/ 6858000 h 6858000"/>
              <a:gd name="connsiteX8" fmla="*/ 8678779 w 9553072"/>
              <a:gd name="connsiteY8" fmla="*/ 6858000 h 6858000"/>
              <a:gd name="connsiteX9" fmla="*/ 6184230 w 9553072"/>
              <a:gd name="connsiteY9" fmla="*/ 6858000 h 6858000"/>
              <a:gd name="connsiteX10" fmla="*/ 5165558 w 9553072"/>
              <a:gd name="connsiteY10" fmla="*/ 6858000 h 6858000"/>
              <a:gd name="connsiteX11" fmla="*/ 1668379 w 9553072"/>
              <a:gd name="connsiteY11" fmla="*/ 6858000 h 6858000"/>
              <a:gd name="connsiteX12" fmla="*/ 1572126 w 9553072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53072" h="6858000">
                <a:moveTo>
                  <a:pt x="0" y="0"/>
                </a:moveTo>
                <a:lnTo>
                  <a:pt x="1572126" y="0"/>
                </a:lnTo>
                <a:lnTo>
                  <a:pt x="1668379" y="0"/>
                </a:lnTo>
                <a:lnTo>
                  <a:pt x="5165558" y="0"/>
                </a:lnTo>
                <a:lnTo>
                  <a:pt x="6184230" y="0"/>
                </a:lnTo>
                <a:lnTo>
                  <a:pt x="8678779" y="0"/>
                </a:lnTo>
                <a:lnTo>
                  <a:pt x="9553072" y="0"/>
                </a:lnTo>
                <a:lnTo>
                  <a:pt x="9553072" y="6858000"/>
                </a:lnTo>
                <a:lnTo>
                  <a:pt x="8678779" y="6858000"/>
                </a:lnTo>
                <a:lnTo>
                  <a:pt x="6184230" y="6858000"/>
                </a:lnTo>
                <a:lnTo>
                  <a:pt x="5165558" y="6858000"/>
                </a:lnTo>
                <a:lnTo>
                  <a:pt x="1668379" y="6858000"/>
                </a:lnTo>
                <a:lnTo>
                  <a:pt x="1572126" y="68580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>
            <a:noAutofit/>
          </a:bodyPr>
          <a:lstStyle>
            <a:lvl1pPr>
              <a:defRPr sz="1100"/>
            </a:lvl1pPr>
          </a:lstStyle>
          <a:p>
            <a:endParaRPr lang="id-ID"/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337A11B4-974E-3FF9-E1D7-90D8F5B37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441"/>
          <a:stretch/>
        </p:blipFill>
        <p:spPr>
          <a:xfrm>
            <a:off x="529390" y="376882"/>
            <a:ext cx="282460" cy="338592"/>
          </a:xfrm>
          <a:custGeom>
            <a:avLst/>
            <a:gdLst>
              <a:gd name="connsiteX0" fmla="*/ 0 w 3698708"/>
              <a:gd name="connsiteY0" fmla="*/ 0 h 3966751"/>
              <a:gd name="connsiteX1" fmla="*/ 3698708 w 3698708"/>
              <a:gd name="connsiteY1" fmla="*/ 0 h 3966751"/>
              <a:gd name="connsiteX2" fmla="*/ 3698708 w 3698708"/>
              <a:gd name="connsiteY2" fmla="*/ 3966751 h 3966751"/>
              <a:gd name="connsiteX3" fmla="*/ 0 w 3698708"/>
              <a:gd name="connsiteY3" fmla="*/ 3966751 h 39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708" h="3966751">
                <a:moveTo>
                  <a:pt x="0" y="0"/>
                </a:moveTo>
                <a:lnTo>
                  <a:pt x="3698708" y="0"/>
                </a:lnTo>
                <a:lnTo>
                  <a:pt x="3698708" y="3966751"/>
                </a:lnTo>
                <a:lnTo>
                  <a:pt x="0" y="3966751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2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2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79" r:id="rId2"/>
    <p:sldLayoutId id="2147483680" r:id="rId3"/>
    <p:sldLayoutId id="2147483685" r:id="rId4"/>
    <p:sldLayoutId id="2147483682" r:id="rId5"/>
    <p:sldLayoutId id="2147483683" r:id="rId6"/>
    <p:sldLayoutId id="2147483684" r:id="rId7"/>
    <p:sldLayoutId id="2147483695" r:id="rId8"/>
    <p:sldLayoutId id="2147483696" r:id="rId9"/>
    <p:sldLayoutId id="2147483690" r:id="rId10"/>
    <p:sldLayoutId id="2147483691" r:id="rId11"/>
    <p:sldLayoutId id="2147483692" r:id="rId12"/>
    <p:sldLayoutId id="2147483694" r:id="rId13"/>
    <p:sldLayoutId id="2147483697" r:id="rId14"/>
    <p:sldLayoutId id="2147483698" r:id="rId15"/>
    <p:sldLayoutId id="2147483699" r:id="rId16"/>
    <p:sldLayoutId id="2147483700" r:id="rId17"/>
    <p:sldLayoutId id="2147483709" r:id="rId18"/>
    <p:sldLayoutId id="214748370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A0D5BC20-3C6D-0DF4-00BF-86E6054EBD8E}"/>
              </a:ext>
            </a:extLst>
          </p:cNvPr>
          <p:cNvSpPr txBox="1"/>
          <p:nvPr/>
        </p:nvSpPr>
        <p:spPr>
          <a:xfrm>
            <a:off x="1003645" y="2743681"/>
            <a:ext cx="433035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>
                <a:solidFill>
                  <a:schemeClr val="accent1"/>
                </a:solidFill>
                <a:latin typeface="ITC Avant Garde Std Md" panose="020B0602020202020204" pitchFamily="34" charset="0"/>
              </a:rPr>
              <a:t>TITLE</a:t>
            </a:r>
            <a:endParaRPr lang="id-ID" sz="6500" dirty="0">
              <a:solidFill>
                <a:schemeClr val="accent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7244741-EAC4-7E63-85BF-3449706693E1}"/>
              </a:ext>
            </a:extLst>
          </p:cNvPr>
          <p:cNvSpPr/>
          <p:nvPr/>
        </p:nvSpPr>
        <p:spPr>
          <a:xfrm>
            <a:off x="1031965" y="3654559"/>
            <a:ext cx="32004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ITC Avant Garde Std Bk" panose="020B0502020202020204" pitchFamily="34" charset="0"/>
              </a:rPr>
              <a:t>Sub-Title</a:t>
            </a:r>
            <a:endParaRPr lang="id-ID" sz="2000" dirty="0">
              <a:solidFill>
                <a:schemeClr val="tx2"/>
              </a:solidFill>
              <a:latin typeface="ITC Avant Garde Std Bk" panose="020B0502020202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842EEC-3177-0B16-23E0-A3CE01FC61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516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FD4448-F238-4C20-98D7-748CB66A9251}"/>
              </a:ext>
            </a:extLst>
          </p:cNvPr>
          <p:cNvSpPr txBox="1"/>
          <p:nvPr/>
        </p:nvSpPr>
        <p:spPr>
          <a:xfrm>
            <a:off x="1441795" y="1484228"/>
            <a:ext cx="3787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F9E893-6BC7-47E5-B9C5-1906D9F41F7C}"/>
              </a:ext>
            </a:extLst>
          </p:cNvPr>
          <p:cNvSpPr/>
          <p:nvPr/>
        </p:nvSpPr>
        <p:spPr>
          <a:xfrm>
            <a:off x="1437457" y="3608816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451926-DA20-4A61-92F0-E10D2BA5726A}"/>
              </a:ext>
            </a:extLst>
          </p:cNvPr>
          <p:cNvSpPr/>
          <p:nvPr/>
        </p:nvSpPr>
        <p:spPr>
          <a:xfrm>
            <a:off x="1441795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9AD960-84AE-7B90-A8C3-D7AC3C942A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465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EA2DC5-FFDE-4427-89EA-00FE3CF67FAF}"/>
              </a:ext>
            </a:extLst>
          </p:cNvPr>
          <p:cNvSpPr/>
          <p:nvPr/>
        </p:nvSpPr>
        <p:spPr>
          <a:xfrm>
            <a:off x="7143751" y="3656693"/>
            <a:ext cx="361950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consectetur adipisc 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0644B-73EF-412D-B8F1-E69DE4B94BF6}"/>
              </a:ext>
            </a:extLst>
          </p:cNvPr>
          <p:cNvSpPr txBox="1"/>
          <p:nvPr/>
        </p:nvSpPr>
        <p:spPr>
          <a:xfrm>
            <a:off x="7149233" y="3315606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D4372C-FBAE-4639-B02F-872C03F37B07}"/>
              </a:ext>
            </a:extLst>
          </p:cNvPr>
          <p:cNvSpPr/>
          <p:nvPr/>
        </p:nvSpPr>
        <p:spPr>
          <a:xfrm>
            <a:off x="7143751" y="5190513"/>
            <a:ext cx="361950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consectetur adipisc 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gravidasi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955A6-67E2-4C6A-AEA0-EA06082C5F82}"/>
              </a:ext>
            </a:extLst>
          </p:cNvPr>
          <p:cNvSpPr txBox="1"/>
          <p:nvPr/>
        </p:nvSpPr>
        <p:spPr>
          <a:xfrm>
            <a:off x="7149232" y="4849426"/>
            <a:ext cx="319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7020C7-37E4-4DAE-BEC7-BDEFC5563B08}"/>
              </a:ext>
            </a:extLst>
          </p:cNvPr>
          <p:cNvSpPr/>
          <p:nvPr/>
        </p:nvSpPr>
        <p:spPr>
          <a:xfrm>
            <a:off x="6096000" y="4822921"/>
            <a:ext cx="895350" cy="8953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4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8A93FE-C7E9-4A12-957C-6543413069C7}"/>
              </a:ext>
            </a:extLst>
          </p:cNvPr>
          <p:cNvSpPr/>
          <p:nvPr/>
        </p:nvSpPr>
        <p:spPr>
          <a:xfrm>
            <a:off x="6096000" y="3289101"/>
            <a:ext cx="895350" cy="8953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87E1CA-3F5F-4E22-9393-B9A76588F907}"/>
              </a:ext>
            </a:extLst>
          </p:cNvPr>
          <p:cNvSpPr txBox="1"/>
          <p:nvPr/>
        </p:nvSpPr>
        <p:spPr>
          <a:xfrm>
            <a:off x="6063916" y="1484228"/>
            <a:ext cx="4248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7ED7BD-764A-4613-801D-37777E6C3CE9}"/>
              </a:ext>
            </a:extLst>
          </p:cNvPr>
          <p:cNvSpPr/>
          <p:nvPr/>
        </p:nvSpPr>
        <p:spPr>
          <a:xfrm>
            <a:off x="6096000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grpSp>
        <p:nvGrpSpPr>
          <p:cNvPr id="18" name="Group 313">
            <a:extLst>
              <a:ext uri="{FF2B5EF4-FFF2-40B4-BE49-F238E27FC236}">
                <a16:creationId xmlns:a16="http://schemas.microsoft.com/office/drawing/2014/main" id="{F81E98DD-7955-4BE7-AADC-B853154379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01086" y="3595128"/>
            <a:ext cx="285178" cy="283296"/>
            <a:chOff x="3699" y="2381"/>
            <a:chExt cx="303" cy="301"/>
          </a:xfrm>
          <a:solidFill>
            <a:schemeClr val="bg1"/>
          </a:solidFill>
        </p:grpSpPr>
        <p:sp>
          <p:nvSpPr>
            <p:cNvPr id="19" name="Freeform 315">
              <a:extLst>
                <a:ext uri="{FF2B5EF4-FFF2-40B4-BE49-F238E27FC236}">
                  <a16:creationId xmlns:a16="http://schemas.microsoft.com/office/drawing/2014/main" id="{FDF44778-ADE1-4C20-80D3-54A08B568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81"/>
              <a:ext cx="199" cy="301"/>
            </a:xfrm>
            <a:custGeom>
              <a:avLst/>
              <a:gdLst>
                <a:gd name="T0" fmla="*/ 2044 w 2194"/>
                <a:gd name="T1" fmla="*/ 0 h 3308"/>
                <a:gd name="T2" fmla="*/ 2102 w 2194"/>
                <a:gd name="T3" fmla="*/ 12 h 3308"/>
                <a:gd name="T4" fmla="*/ 2150 w 2194"/>
                <a:gd name="T5" fmla="*/ 44 h 3308"/>
                <a:gd name="T6" fmla="*/ 2183 w 2194"/>
                <a:gd name="T7" fmla="*/ 92 h 3308"/>
                <a:gd name="T8" fmla="*/ 2194 w 2194"/>
                <a:gd name="T9" fmla="*/ 150 h 3308"/>
                <a:gd name="T10" fmla="*/ 2185 w 2194"/>
                <a:gd name="T11" fmla="*/ 203 h 3308"/>
                <a:gd name="T12" fmla="*/ 2159 w 2194"/>
                <a:gd name="T13" fmla="*/ 247 h 3308"/>
                <a:gd name="T14" fmla="*/ 2119 w 2194"/>
                <a:gd name="T15" fmla="*/ 280 h 3308"/>
                <a:gd name="T16" fmla="*/ 1968 w 2194"/>
                <a:gd name="T17" fmla="*/ 933 h 3308"/>
                <a:gd name="T18" fmla="*/ 227 w 2194"/>
                <a:gd name="T19" fmla="*/ 301 h 3308"/>
                <a:gd name="T20" fmla="*/ 1968 w 2194"/>
                <a:gd name="T21" fmla="*/ 1955 h 3308"/>
                <a:gd name="T22" fmla="*/ 2119 w 2194"/>
                <a:gd name="T23" fmla="*/ 1580 h 3308"/>
                <a:gd name="T24" fmla="*/ 2117 w 2194"/>
                <a:gd name="T25" fmla="*/ 2050 h 3308"/>
                <a:gd name="T26" fmla="*/ 2097 w 2194"/>
                <a:gd name="T27" fmla="*/ 2084 h 3308"/>
                <a:gd name="T28" fmla="*/ 2064 w 2194"/>
                <a:gd name="T29" fmla="*/ 2102 h 3308"/>
                <a:gd name="T30" fmla="*/ 1578 w 2194"/>
                <a:gd name="T31" fmla="*/ 2105 h 3308"/>
                <a:gd name="T32" fmla="*/ 1854 w 2194"/>
                <a:gd name="T33" fmla="*/ 3145 h 3308"/>
                <a:gd name="T34" fmla="*/ 1849 w 2194"/>
                <a:gd name="T35" fmla="*/ 3197 h 3308"/>
                <a:gd name="T36" fmla="*/ 1827 w 2194"/>
                <a:gd name="T37" fmla="*/ 3244 h 3308"/>
                <a:gd name="T38" fmla="*/ 1790 w 2194"/>
                <a:gd name="T39" fmla="*/ 3281 h 3308"/>
                <a:gd name="T40" fmla="*/ 1742 w 2194"/>
                <a:gd name="T41" fmla="*/ 3302 h 3308"/>
                <a:gd name="T42" fmla="*/ 1703 w 2194"/>
                <a:gd name="T43" fmla="*/ 3308 h 3308"/>
                <a:gd name="T44" fmla="*/ 1648 w 2194"/>
                <a:gd name="T45" fmla="*/ 3298 h 3308"/>
                <a:gd name="T46" fmla="*/ 1601 w 2194"/>
                <a:gd name="T47" fmla="*/ 3269 h 3308"/>
                <a:gd name="T48" fmla="*/ 1567 w 2194"/>
                <a:gd name="T49" fmla="*/ 3223 h 3308"/>
                <a:gd name="T50" fmla="*/ 1264 w 2194"/>
                <a:gd name="T51" fmla="*/ 2105 h 3308"/>
                <a:gd name="T52" fmla="*/ 639 w 2194"/>
                <a:gd name="T53" fmla="*/ 3196 h 3308"/>
                <a:gd name="T54" fmla="*/ 613 w 2194"/>
                <a:gd name="T55" fmla="*/ 3248 h 3308"/>
                <a:gd name="T56" fmla="*/ 573 w 2194"/>
                <a:gd name="T57" fmla="*/ 3286 h 3308"/>
                <a:gd name="T58" fmla="*/ 520 w 2194"/>
                <a:gd name="T59" fmla="*/ 3306 h 3308"/>
                <a:gd name="T60" fmla="*/ 473 w 2194"/>
                <a:gd name="T61" fmla="*/ 3307 h 3308"/>
                <a:gd name="T62" fmla="*/ 427 w 2194"/>
                <a:gd name="T63" fmla="*/ 3294 h 3308"/>
                <a:gd name="T64" fmla="*/ 384 w 2194"/>
                <a:gd name="T65" fmla="*/ 3264 h 3308"/>
                <a:gd name="T66" fmla="*/ 355 w 2194"/>
                <a:gd name="T67" fmla="*/ 3221 h 3308"/>
                <a:gd name="T68" fmla="*/ 341 w 2194"/>
                <a:gd name="T69" fmla="*/ 3172 h 3308"/>
                <a:gd name="T70" fmla="*/ 345 w 2194"/>
                <a:gd name="T71" fmla="*/ 3118 h 3308"/>
                <a:gd name="T72" fmla="*/ 152 w 2194"/>
                <a:gd name="T73" fmla="*/ 2105 h 3308"/>
                <a:gd name="T74" fmla="*/ 113 w 2194"/>
                <a:gd name="T75" fmla="*/ 2095 h 3308"/>
                <a:gd name="T76" fmla="*/ 87 w 2194"/>
                <a:gd name="T77" fmla="*/ 2068 h 3308"/>
                <a:gd name="T78" fmla="*/ 76 w 2194"/>
                <a:gd name="T79" fmla="*/ 2030 h 3308"/>
                <a:gd name="T80" fmla="*/ 54 w 2194"/>
                <a:gd name="T81" fmla="*/ 266 h 3308"/>
                <a:gd name="T82" fmla="*/ 21 w 2194"/>
                <a:gd name="T83" fmla="*/ 226 h 3308"/>
                <a:gd name="T84" fmla="*/ 3 w 2194"/>
                <a:gd name="T85" fmla="*/ 177 h 3308"/>
                <a:gd name="T86" fmla="*/ 3 w 2194"/>
                <a:gd name="T87" fmla="*/ 120 h 3308"/>
                <a:gd name="T88" fmla="*/ 26 w 2194"/>
                <a:gd name="T89" fmla="*/ 67 h 3308"/>
                <a:gd name="T90" fmla="*/ 67 w 2194"/>
                <a:gd name="T91" fmla="*/ 25 h 3308"/>
                <a:gd name="T92" fmla="*/ 121 w 2194"/>
                <a:gd name="T93" fmla="*/ 4 h 3308"/>
                <a:gd name="T94" fmla="*/ 1683 w 2194"/>
                <a:gd name="T95" fmla="*/ 0 h 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4" h="3308">
                  <a:moveTo>
                    <a:pt x="1683" y="0"/>
                  </a:moveTo>
                  <a:lnTo>
                    <a:pt x="2044" y="0"/>
                  </a:lnTo>
                  <a:lnTo>
                    <a:pt x="2074" y="4"/>
                  </a:lnTo>
                  <a:lnTo>
                    <a:pt x="2102" y="12"/>
                  </a:lnTo>
                  <a:lnTo>
                    <a:pt x="2128" y="25"/>
                  </a:lnTo>
                  <a:lnTo>
                    <a:pt x="2150" y="44"/>
                  </a:lnTo>
                  <a:lnTo>
                    <a:pt x="2169" y="67"/>
                  </a:lnTo>
                  <a:lnTo>
                    <a:pt x="2183" y="92"/>
                  </a:lnTo>
                  <a:lnTo>
                    <a:pt x="2192" y="120"/>
                  </a:lnTo>
                  <a:lnTo>
                    <a:pt x="2194" y="150"/>
                  </a:lnTo>
                  <a:lnTo>
                    <a:pt x="2192" y="177"/>
                  </a:lnTo>
                  <a:lnTo>
                    <a:pt x="2185" y="203"/>
                  </a:lnTo>
                  <a:lnTo>
                    <a:pt x="2175" y="226"/>
                  </a:lnTo>
                  <a:lnTo>
                    <a:pt x="2159" y="247"/>
                  </a:lnTo>
                  <a:lnTo>
                    <a:pt x="2141" y="266"/>
                  </a:lnTo>
                  <a:lnTo>
                    <a:pt x="2119" y="280"/>
                  </a:lnTo>
                  <a:lnTo>
                    <a:pt x="2119" y="966"/>
                  </a:lnTo>
                  <a:lnTo>
                    <a:pt x="1968" y="933"/>
                  </a:lnTo>
                  <a:lnTo>
                    <a:pt x="1968" y="301"/>
                  </a:lnTo>
                  <a:lnTo>
                    <a:pt x="227" y="301"/>
                  </a:lnTo>
                  <a:lnTo>
                    <a:pt x="227" y="1955"/>
                  </a:lnTo>
                  <a:lnTo>
                    <a:pt x="1968" y="1955"/>
                  </a:lnTo>
                  <a:lnTo>
                    <a:pt x="1968" y="1548"/>
                  </a:lnTo>
                  <a:lnTo>
                    <a:pt x="2119" y="1580"/>
                  </a:lnTo>
                  <a:lnTo>
                    <a:pt x="2119" y="2030"/>
                  </a:lnTo>
                  <a:lnTo>
                    <a:pt x="2117" y="2050"/>
                  </a:lnTo>
                  <a:lnTo>
                    <a:pt x="2110" y="2068"/>
                  </a:lnTo>
                  <a:lnTo>
                    <a:pt x="2097" y="2084"/>
                  </a:lnTo>
                  <a:lnTo>
                    <a:pt x="2082" y="2095"/>
                  </a:lnTo>
                  <a:lnTo>
                    <a:pt x="2064" y="2102"/>
                  </a:lnTo>
                  <a:lnTo>
                    <a:pt x="2044" y="2105"/>
                  </a:lnTo>
                  <a:lnTo>
                    <a:pt x="1578" y="2105"/>
                  </a:lnTo>
                  <a:lnTo>
                    <a:pt x="1850" y="3118"/>
                  </a:lnTo>
                  <a:lnTo>
                    <a:pt x="1854" y="3145"/>
                  </a:lnTo>
                  <a:lnTo>
                    <a:pt x="1854" y="3172"/>
                  </a:lnTo>
                  <a:lnTo>
                    <a:pt x="1849" y="3197"/>
                  </a:lnTo>
                  <a:lnTo>
                    <a:pt x="1841" y="3221"/>
                  </a:lnTo>
                  <a:lnTo>
                    <a:pt x="1827" y="3244"/>
                  </a:lnTo>
                  <a:lnTo>
                    <a:pt x="1810" y="3264"/>
                  </a:lnTo>
                  <a:lnTo>
                    <a:pt x="1790" y="3281"/>
                  </a:lnTo>
                  <a:lnTo>
                    <a:pt x="1768" y="3294"/>
                  </a:lnTo>
                  <a:lnTo>
                    <a:pt x="1742" y="3302"/>
                  </a:lnTo>
                  <a:lnTo>
                    <a:pt x="1722" y="3307"/>
                  </a:lnTo>
                  <a:lnTo>
                    <a:pt x="1703" y="3308"/>
                  </a:lnTo>
                  <a:lnTo>
                    <a:pt x="1675" y="3306"/>
                  </a:lnTo>
                  <a:lnTo>
                    <a:pt x="1648" y="3298"/>
                  </a:lnTo>
                  <a:lnTo>
                    <a:pt x="1623" y="3286"/>
                  </a:lnTo>
                  <a:lnTo>
                    <a:pt x="1601" y="3269"/>
                  </a:lnTo>
                  <a:lnTo>
                    <a:pt x="1582" y="3248"/>
                  </a:lnTo>
                  <a:lnTo>
                    <a:pt x="1567" y="3223"/>
                  </a:lnTo>
                  <a:lnTo>
                    <a:pt x="1557" y="3196"/>
                  </a:lnTo>
                  <a:lnTo>
                    <a:pt x="1264" y="2105"/>
                  </a:lnTo>
                  <a:lnTo>
                    <a:pt x="932" y="2105"/>
                  </a:lnTo>
                  <a:lnTo>
                    <a:pt x="639" y="3196"/>
                  </a:lnTo>
                  <a:lnTo>
                    <a:pt x="628" y="3223"/>
                  </a:lnTo>
                  <a:lnTo>
                    <a:pt x="613" y="3248"/>
                  </a:lnTo>
                  <a:lnTo>
                    <a:pt x="595" y="3269"/>
                  </a:lnTo>
                  <a:lnTo>
                    <a:pt x="573" y="3286"/>
                  </a:lnTo>
                  <a:lnTo>
                    <a:pt x="548" y="3298"/>
                  </a:lnTo>
                  <a:lnTo>
                    <a:pt x="520" y="3306"/>
                  </a:lnTo>
                  <a:lnTo>
                    <a:pt x="492" y="3308"/>
                  </a:lnTo>
                  <a:lnTo>
                    <a:pt x="473" y="3307"/>
                  </a:lnTo>
                  <a:lnTo>
                    <a:pt x="453" y="3302"/>
                  </a:lnTo>
                  <a:lnTo>
                    <a:pt x="427" y="3294"/>
                  </a:lnTo>
                  <a:lnTo>
                    <a:pt x="404" y="3281"/>
                  </a:lnTo>
                  <a:lnTo>
                    <a:pt x="384" y="3264"/>
                  </a:lnTo>
                  <a:lnTo>
                    <a:pt x="368" y="3244"/>
                  </a:lnTo>
                  <a:lnTo>
                    <a:pt x="355" y="3221"/>
                  </a:lnTo>
                  <a:lnTo>
                    <a:pt x="346" y="3197"/>
                  </a:lnTo>
                  <a:lnTo>
                    <a:pt x="341" y="3172"/>
                  </a:lnTo>
                  <a:lnTo>
                    <a:pt x="341" y="3145"/>
                  </a:lnTo>
                  <a:lnTo>
                    <a:pt x="345" y="3118"/>
                  </a:lnTo>
                  <a:lnTo>
                    <a:pt x="618" y="2105"/>
                  </a:lnTo>
                  <a:lnTo>
                    <a:pt x="152" y="2105"/>
                  </a:lnTo>
                  <a:lnTo>
                    <a:pt x="132" y="2102"/>
                  </a:lnTo>
                  <a:lnTo>
                    <a:pt x="113" y="2095"/>
                  </a:lnTo>
                  <a:lnTo>
                    <a:pt x="98" y="2084"/>
                  </a:lnTo>
                  <a:lnTo>
                    <a:pt x="87" y="2068"/>
                  </a:lnTo>
                  <a:lnTo>
                    <a:pt x="78" y="2050"/>
                  </a:lnTo>
                  <a:lnTo>
                    <a:pt x="76" y="2030"/>
                  </a:lnTo>
                  <a:lnTo>
                    <a:pt x="76" y="280"/>
                  </a:lnTo>
                  <a:lnTo>
                    <a:pt x="54" y="266"/>
                  </a:lnTo>
                  <a:lnTo>
                    <a:pt x="37" y="247"/>
                  </a:lnTo>
                  <a:lnTo>
                    <a:pt x="21" y="226"/>
                  </a:lnTo>
                  <a:lnTo>
                    <a:pt x="9" y="203"/>
                  </a:lnTo>
                  <a:lnTo>
                    <a:pt x="3" y="177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3" y="92"/>
                  </a:lnTo>
                  <a:lnTo>
                    <a:pt x="26" y="67"/>
                  </a:lnTo>
                  <a:lnTo>
                    <a:pt x="45" y="44"/>
                  </a:lnTo>
                  <a:lnTo>
                    <a:pt x="67" y="25"/>
                  </a:lnTo>
                  <a:lnTo>
                    <a:pt x="93" y="12"/>
                  </a:lnTo>
                  <a:lnTo>
                    <a:pt x="121" y="4"/>
                  </a:lnTo>
                  <a:lnTo>
                    <a:pt x="152" y="0"/>
                  </a:lnTo>
                  <a:lnTo>
                    <a:pt x="16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16">
              <a:extLst>
                <a:ext uri="{FF2B5EF4-FFF2-40B4-BE49-F238E27FC236}">
                  <a16:creationId xmlns:a16="http://schemas.microsoft.com/office/drawing/2014/main" id="{8EACD9CC-CADE-4589-AF35-F5E52C0B7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" y="2432"/>
              <a:ext cx="49" cy="48"/>
            </a:xfrm>
            <a:custGeom>
              <a:avLst/>
              <a:gdLst>
                <a:gd name="T0" fmla="*/ 269 w 537"/>
                <a:gd name="T1" fmla="*/ 0 h 534"/>
                <a:gd name="T2" fmla="*/ 308 w 537"/>
                <a:gd name="T3" fmla="*/ 3 h 534"/>
                <a:gd name="T4" fmla="*/ 347 w 537"/>
                <a:gd name="T5" fmla="*/ 11 h 534"/>
                <a:gd name="T6" fmla="*/ 382 w 537"/>
                <a:gd name="T7" fmla="*/ 25 h 534"/>
                <a:gd name="T8" fmla="*/ 415 w 537"/>
                <a:gd name="T9" fmla="*/ 43 h 534"/>
                <a:gd name="T10" fmla="*/ 445 w 537"/>
                <a:gd name="T11" fmla="*/ 65 h 534"/>
                <a:gd name="T12" fmla="*/ 471 w 537"/>
                <a:gd name="T13" fmla="*/ 92 h 534"/>
                <a:gd name="T14" fmla="*/ 494 w 537"/>
                <a:gd name="T15" fmla="*/ 121 h 534"/>
                <a:gd name="T16" fmla="*/ 512 w 537"/>
                <a:gd name="T17" fmla="*/ 155 h 534"/>
                <a:gd name="T18" fmla="*/ 526 w 537"/>
                <a:gd name="T19" fmla="*/ 190 h 534"/>
                <a:gd name="T20" fmla="*/ 535 w 537"/>
                <a:gd name="T21" fmla="*/ 228 h 534"/>
                <a:gd name="T22" fmla="*/ 537 w 537"/>
                <a:gd name="T23" fmla="*/ 267 h 534"/>
                <a:gd name="T24" fmla="*/ 535 w 537"/>
                <a:gd name="T25" fmla="*/ 307 h 534"/>
                <a:gd name="T26" fmla="*/ 526 w 537"/>
                <a:gd name="T27" fmla="*/ 344 h 534"/>
                <a:gd name="T28" fmla="*/ 512 w 537"/>
                <a:gd name="T29" fmla="*/ 379 h 534"/>
                <a:gd name="T30" fmla="*/ 494 w 537"/>
                <a:gd name="T31" fmla="*/ 413 h 534"/>
                <a:gd name="T32" fmla="*/ 471 w 537"/>
                <a:gd name="T33" fmla="*/ 442 h 534"/>
                <a:gd name="T34" fmla="*/ 445 w 537"/>
                <a:gd name="T35" fmla="*/ 469 h 534"/>
                <a:gd name="T36" fmla="*/ 415 w 537"/>
                <a:gd name="T37" fmla="*/ 491 h 534"/>
                <a:gd name="T38" fmla="*/ 382 w 537"/>
                <a:gd name="T39" fmla="*/ 509 h 534"/>
                <a:gd name="T40" fmla="*/ 347 w 537"/>
                <a:gd name="T41" fmla="*/ 523 h 534"/>
                <a:gd name="T42" fmla="*/ 308 w 537"/>
                <a:gd name="T43" fmla="*/ 531 h 534"/>
                <a:gd name="T44" fmla="*/ 269 w 537"/>
                <a:gd name="T45" fmla="*/ 534 h 534"/>
                <a:gd name="T46" fmla="*/ 229 w 537"/>
                <a:gd name="T47" fmla="*/ 531 h 534"/>
                <a:gd name="T48" fmla="*/ 191 w 537"/>
                <a:gd name="T49" fmla="*/ 523 h 534"/>
                <a:gd name="T50" fmla="*/ 155 w 537"/>
                <a:gd name="T51" fmla="*/ 509 h 534"/>
                <a:gd name="T52" fmla="*/ 123 w 537"/>
                <a:gd name="T53" fmla="*/ 491 h 534"/>
                <a:gd name="T54" fmla="*/ 92 w 537"/>
                <a:gd name="T55" fmla="*/ 469 h 534"/>
                <a:gd name="T56" fmla="*/ 66 w 537"/>
                <a:gd name="T57" fmla="*/ 442 h 534"/>
                <a:gd name="T58" fmla="*/ 43 w 537"/>
                <a:gd name="T59" fmla="*/ 413 h 534"/>
                <a:gd name="T60" fmla="*/ 25 w 537"/>
                <a:gd name="T61" fmla="*/ 379 h 534"/>
                <a:gd name="T62" fmla="*/ 12 w 537"/>
                <a:gd name="T63" fmla="*/ 344 h 534"/>
                <a:gd name="T64" fmla="*/ 3 w 537"/>
                <a:gd name="T65" fmla="*/ 307 h 534"/>
                <a:gd name="T66" fmla="*/ 0 w 537"/>
                <a:gd name="T67" fmla="*/ 267 h 534"/>
                <a:gd name="T68" fmla="*/ 3 w 537"/>
                <a:gd name="T69" fmla="*/ 228 h 534"/>
                <a:gd name="T70" fmla="*/ 12 w 537"/>
                <a:gd name="T71" fmla="*/ 190 h 534"/>
                <a:gd name="T72" fmla="*/ 25 w 537"/>
                <a:gd name="T73" fmla="*/ 155 h 534"/>
                <a:gd name="T74" fmla="*/ 43 w 537"/>
                <a:gd name="T75" fmla="*/ 121 h 534"/>
                <a:gd name="T76" fmla="*/ 66 w 537"/>
                <a:gd name="T77" fmla="*/ 91 h 534"/>
                <a:gd name="T78" fmla="*/ 92 w 537"/>
                <a:gd name="T79" fmla="*/ 65 h 534"/>
                <a:gd name="T80" fmla="*/ 123 w 537"/>
                <a:gd name="T81" fmla="*/ 43 h 534"/>
                <a:gd name="T82" fmla="*/ 155 w 537"/>
                <a:gd name="T83" fmla="*/ 25 h 534"/>
                <a:gd name="T84" fmla="*/ 191 w 537"/>
                <a:gd name="T85" fmla="*/ 11 h 534"/>
                <a:gd name="T86" fmla="*/ 229 w 537"/>
                <a:gd name="T87" fmla="*/ 3 h 534"/>
                <a:gd name="T88" fmla="*/ 269 w 537"/>
                <a:gd name="T89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37" h="534">
                  <a:moveTo>
                    <a:pt x="269" y="0"/>
                  </a:moveTo>
                  <a:lnTo>
                    <a:pt x="308" y="3"/>
                  </a:lnTo>
                  <a:lnTo>
                    <a:pt x="347" y="11"/>
                  </a:lnTo>
                  <a:lnTo>
                    <a:pt x="382" y="25"/>
                  </a:lnTo>
                  <a:lnTo>
                    <a:pt x="415" y="43"/>
                  </a:lnTo>
                  <a:lnTo>
                    <a:pt x="445" y="65"/>
                  </a:lnTo>
                  <a:lnTo>
                    <a:pt x="471" y="92"/>
                  </a:lnTo>
                  <a:lnTo>
                    <a:pt x="494" y="121"/>
                  </a:lnTo>
                  <a:lnTo>
                    <a:pt x="512" y="155"/>
                  </a:lnTo>
                  <a:lnTo>
                    <a:pt x="526" y="190"/>
                  </a:lnTo>
                  <a:lnTo>
                    <a:pt x="535" y="228"/>
                  </a:lnTo>
                  <a:lnTo>
                    <a:pt x="537" y="267"/>
                  </a:lnTo>
                  <a:lnTo>
                    <a:pt x="535" y="307"/>
                  </a:lnTo>
                  <a:lnTo>
                    <a:pt x="526" y="344"/>
                  </a:lnTo>
                  <a:lnTo>
                    <a:pt x="512" y="379"/>
                  </a:lnTo>
                  <a:lnTo>
                    <a:pt x="494" y="413"/>
                  </a:lnTo>
                  <a:lnTo>
                    <a:pt x="471" y="442"/>
                  </a:lnTo>
                  <a:lnTo>
                    <a:pt x="445" y="469"/>
                  </a:lnTo>
                  <a:lnTo>
                    <a:pt x="415" y="491"/>
                  </a:lnTo>
                  <a:lnTo>
                    <a:pt x="382" y="509"/>
                  </a:lnTo>
                  <a:lnTo>
                    <a:pt x="347" y="523"/>
                  </a:lnTo>
                  <a:lnTo>
                    <a:pt x="308" y="531"/>
                  </a:lnTo>
                  <a:lnTo>
                    <a:pt x="269" y="534"/>
                  </a:lnTo>
                  <a:lnTo>
                    <a:pt x="229" y="531"/>
                  </a:lnTo>
                  <a:lnTo>
                    <a:pt x="191" y="523"/>
                  </a:lnTo>
                  <a:lnTo>
                    <a:pt x="155" y="509"/>
                  </a:lnTo>
                  <a:lnTo>
                    <a:pt x="123" y="491"/>
                  </a:lnTo>
                  <a:lnTo>
                    <a:pt x="92" y="469"/>
                  </a:lnTo>
                  <a:lnTo>
                    <a:pt x="66" y="442"/>
                  </a:lnTo>
                  <a:lnTo>
                    <a:pt x="43" y="413"/>
                  </a:lnTo>
                  <a:lnTo>
                    <a:pt x="25" y="379"/>
                  </a:lnTo>
                  <a:lnTo>
                    <a:pt x="12" y="344"/>
                  </a:lnTo>
                  <a:lnTo>
                    <a:pt x="3" y="307"/>
                  </a:lnTo>
                  <a:lnTo>
                    <a:pt x="0" y="267"/>
                  </a:lnTo>
                  <a:lnTo>
                    <a:pt x="3" y="228"/>
                  </a:lnTo>
                  <a:lnTo>
                    <a:pt x="12" y="190"/>
                  </a:lnTo>
                  <a:lnTo>
                    <a:pt x="25" y="155"/>
                  </a:lnTo>
                  <a:lnTo>
                    <a:pt x="43" y="121"/>
                  </a:lnTo>
                  <a:lnTo>
                    <a:pt x="66" y="91"/>
                  </a:lnTo>
                  <a:lnTo>
                    <a:pt x="92" y="65"/>
                  </a:lnTo>
                  <a:lnTo>
                    <a:pt x="123" y="43"/>
                  </a:lnTo>
                  <a:lnTo>
                    <a:pt x="155" y="25"/>
                  </a:lnTo>
                  <a:lnTo>
                    <a:pt x="191" y="11"/>
                  </a:lnTo>
                  <a:lnTo>
                    <a:pt x="229" y="3"/>
                  </a:lnTo>
                  <a:lnTo>
                    <a:pt x="2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17">
              <a:extLst>
                <a:ext uri="{FF2B5EF4-FFF2-40B4-BE49-F238E27FC236}">
                  <a16:creationId xmlns:a16="http://schemas.microsoft.com/office/drawing/2014/main" id="{D29FD0B2-DB37-4F9C-84BD-016C56766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2470"/>
              <a:ext cx="186" cy="212"/>
            </a:xfrm>
            <a:custGeom>
              <a:avLst/>
              <a:gdLst>
                <a:gd name="T0" fmla="*/ 183 w 2044"/>
                <a:gd name="T1" fmla="*/ 3 h 2330"/>
                <a:gd name="T2" fmla="*/ 1182 w 2044"/>
                <a:gd name="T3" fmla="*/ 187 h 2330"/>
                <a:gd name="T4" fmla="*/ 1229 w 2044"/>
                <a:gd name="T5" fmla="*/ 196 h 2330"/>
                <a:gd name="T6" fmla="*/ 1270 w 2044"/>
                <a:gd name="T7" fmla="*/ 217 h 2330"/>
                <a:gd name="T8" fmla="*/ 1216 w 2044"/>
                <a:gd name="T9" fmla="*/ 747 h 2330"/>
                <a:gd name="T10" fmla="*/ 1433 w 2044"/>
                <a:gd name="T11" fmla="*/ 747 h 2330"/>
                <a:gd name="T12" fmla="*/ 1380 w 2044"/>
                <a:gd name="T13" fmla="*/ 217 h 2330"/>
                <a:gd name="T14" fmla="*/ 1420 w 2044"/>
                <a:gd name="T15" fmla="*/ 196 h 2330"/>
                <a:gd name="T16" fmla="*/ 1468 w 2044"/>
                <a:gd name="T17" fmla="*/ 187 h 2330"/>
                <a:gd name="T18" fmla="*/ 1641 w 2044"/>
                <a:gd name="T19" fmla="*/ 189 h 2330"/>
                <a:gd name="T20" fmla="*/ 1689 w 2044"/>
                <a:gd name="T21" fmla="*/ 207 h 2330"/>
                <a:gd name="T22" fmla="*/ 1729 w 2044"/>
                <a:gd name="T23" fmla="*/ 239 h 2330"/>
                <a:gd name="T24" fmla="*/ 1756 w 2044"/>
                <a:gd name="T25" fmla="*/ 283 h 2330"/>
                <a:gd name="T26" fmla="*/ 2041 w 2044"/>
                <a:gd name="T27" fmla="*/ 1024 h 2330"/>
                <a:gd name="T28" fmla="*/ 2042 w 2044"/>
                <a:gd name="T29" fmla="*/ 1076 h 2330"/>
                <a:gd name="T30" fmla="*/ 2026 w 2044"/>
                <a:gd name="T31" fmla="*/ 1124 h 2330"/>
                <a:gd name="T32" fmla="*/ 1993 w 2044"/>
                <a:gd name="T33" fmla="*/ 1165 h 2330"/>
                <a:gd name="T34" fmla="*/ 1948 w 2044"/>
                <a:gd name="T35" fmla="*/ 1193 h 2330"/>
                <a:gd name="T36" fmla="*/ 1895 w 2044"/>
                <a:gd name="T37" fmla="*/ 1202 h 2330"/>
                <a:gd name="T38" fmla="*/ 1844 w 2044"/>
                <a:gd name="T39" fmla="*/ 1195 h 2330"/>
                <a:gd name="T40" fmla="*/ 1798 w 2044"/>
                <a:gd name="T41" fmla="*/ 1170 h 2330"/>
                <a:gd name="T42" fmla="*/ 1764 w 2044"/>
                <a:gd name="T43" fmla="*/ 1132 h 2330"/>
                <a:gd name="T44" fmla="*/ 1619 w 2044"/>
                <a:gd name="T45" fmla="*/ 764 h 2330"/>
                <a:gd name="T46" fmla="*/ 1677 w 2044"/>
                <a:gd name="T47" fmla="*/ 2170 h 2330"/>
                <a:gd name="T48" fmla="*/ 1669 w 2044"/>
                <a:gd name="T49" fmla="*/ 2230 h 2330"/>
                <a:gd name="T50" fmla="*/ 1639 w 2044"/>
                <a:gd name="T51" fmla="*/ 2280 h 2330"/>
                <a:gd name="T52" fmla="*/ 1593 w 2044"/>
                <a:gd name="T53" fmla="*/ 2314 h 2330"/>
                <a:gd name="T54" fmla="*/ 1535 w 2044"/>
                <a:gd name="T55" fmla="*/ 2330 h 2330"/>
                <a:gd name="T56" fmla="*/ 1497 w 2044"/>
                <a:gd name="T57" fmla="*/ 2326 h 2330"/>
                <a:gd name="T58" fmla="*/ 1444 w 2044"/>
                <a:gd name="T59" fmla="*/ 2306 h 2330"/>
                <a:gd name="T60" fmla="*/ 1404 w 2044"/>
                <a:gd name="T61" fmla="*/ 2268 h 2330"/>
                <a:gd name="T62" fmla="*/ 1380 w 2044"/>
                <a:gd name="T63" fmla="*/ 2217 h 2330"/>
                <a:gd name="T64" fmla="*/ 1325 w 2044"/>
                <a:gd name="T65" fmla="*/ 1342 h 2330"/>
                <a:gd name="T66" fmla="*/ 1271 w 2044"/>
                <a:gd name="T67" fmla="*/ 2217 h 2330"/>
                <a:gd name="T68" fmla="*/ 1247 w 2044"/>
                <a:gd name="T69" fmla="*/ 2268 h 2330"/>
                <a:gd name="T70" fmla="*/ 1206 w 2044"/>
                <a:gd name="T71" fmla="*/ 2306 h 2330"/>
                <a:gd name="T72" fmla="*/ 1153 w 2044"/>
                <a:gd name="T73" fmla="*/ 2326 h 2330"/>
                <a:gd name="T74" fmla="*/ 1115 w 2044"/>
                <a:gd name="T75" fmla="*/ 2330 h 2330"/>
                <a:gd name="T76" fmla="*/ 1057 w 2044"/>
                <a:gd name="T77" fmla="*/ 2314 h 2330"/>
                <a:gd name="T78" fmla="*/ 1011 w 2044"/>
                <a:gd name="T79" fmla="*/ 2280 h 2330"/>
                <a:gd name="T80" fmla="*/ 982 w 2044"/>
                <a:gd name="T81" fmla="*/ 2230 h 2330"/>
                <a:gd name="T82" fmla="*/ 973 w 2044"/>
                <a:gd name="T83" fmla="*/ 2170 h 2330"/>
                <a:gd name="T84" fmla="*/ 1031 w 2044"/>
                <a:gd name="T85" fmla="*/ 488 h 2330"/>
                <a:gd name="T86" fmla="*/ 120 w 2044"/>
                <a:gd name="T87" fmla="*/ 297 h 2330"/>
                <a:gd name="T88" fmla="*/ 70 w 2044"/>
                <a:gd name="T89" fmla="*/ 277 h 2330"/>
                <a:gd name="T90" fmla="*/ 32 w 2044"/>
                <a:gd name="T91" fmla="*/ 242 h 2330"/>
                <a:gd name="T92" fmla="*/ 7 w 2044"/>
                <a:gd name="T93" fmla="*/ 198 h 2330"/>
                <a:gd name="T94" fmla="*/ 0 w 2044"/>
                <a:gd name="T95" fmla="*/ 146 h 2330"/>
                <a:gd name="T96" fmla="*/ 11 w 2044"/>
                <a:gd name="T97" fmla="*/ 93 h 2330"/>
                <a:gd name="T98" fmla="*/ 39 w 2044"/>
                <a:gd name="T99" fmla="*/ 49 h 2330"/>
                <a:gd name="T100" fmla="*/ 80 w 2044"/>
                <a:gd name="T101" fmla="*/ 18 h 2330"/>
                <a:gd name="T102" fmla="*/ 129 w 2044"/>
                <a:gd name="T103" fmla="*/ 1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4" h="2330">
                  <a:moveTo>
                    <a:pt x="156" y="0"/>
                  </a:moveTo>
                  <a:lnTo>
                    <a:pt x="183" y="3"/>
                  </a:lnTo>
                  <a:lnTo>
                    <a:pt x="1051" y="187"/>
                  </a:lnTo>
                  <a:lnTo>
                    <a:pt x="1182" y="187"/>
                  </a:lnTo>
                  <a:lnTo>
                    <a:pt x="1207" y="189"/>
                  </a:lnTo>
                  <a:lnTo>
                    <a:pt x="1229" y="196"/>
                  </a:lnTo>
                  <a:lnTo>
                    <a:pt x="1251" y="205"/>
                  </a:lnTo>
                  <a:lnTo>
                    <a:pt x="1270" y="217"/>
                  </a:lnTo>
                  <a:lnTo>
                    <a:pt x="1287" y="233"/>
                  </a:lnTo>
                  <a:lnTo>
                    <a:pt x="1216" y="747"/>
                  </a:lnTo>
                  <a:lnTo>
                    <a:pt x="1325" y="837"/>
                  </a:lnTo>
                  <a:lnTo>
                    <a:pt x="1433" y="747"/>
                  </a:lnTo>
                  <a:lnTo>
                    <a:pt x="1362" y="233"/>
                  </a:lnTo>
                  <a:lnTo>
                    <a:pt x="1380" y="217"/>
                  </a:lnTo>
                  <a:lnTo>
                    <a:pt x="1399" y="205"/>
                  </a:lnTo>
                  <a:lnTo>
                    <a:pt x="1420" y="196"/>
                  </a:lnTo>
                  <a:lnTo>
                    <a:pt x="1443" y="189"/>
                  </a:lnTo>
                  <a:lnTo>
                    <a:pt x="1468" y="187"/>
                  </a:lnTo>
                  <a:lnTo>
                    <a:pt x="1615" y="187"/>
                  </a:lnTo>
                  <a:lnTo>
                    <a:pt x="1641" y="189"/>
                  </a:lnTo>
                  <a:lnTo>
                    <a:pt x="1666" y="197"/>
                  </a:lnTo>
                  <a:lnTo>
                    <a:pt x="1689" y="207"/>
                  </a:lnTo>
                  <a:lnTo>
                    <a:pt x="1710" y="222"/>
                  </a:lnTo>
                  <a:lnTo>
                    <a:pt x="1729" y="239"/>
                  </a:lnTo>
                  <a:lnTo>
                    <a:pt x="1745" y="260"/>
                  </a:lnTo>
                  <a:lnTo>
                    <a:pt x="1756" y="283"/>
                  </a:lnTo>
                  <a:lnTo>
                    <a:pt x="2034" y="998"/>
                  </a:lnTo>
                  <a:lnTo>
                    <a:pt x="2041" y="1024"/>
                  </a:lnTo>
                  <a:lnTo>
                    <a:pt x="2044" y="1050"/>
                  </a:lnTo>
                  <a:lnTo>
                    <a:pt x="2042" y="1076"/>
                  </a:lnTo>
                  <a:lnTo>
                    <a:pt x="2036" y="1101"/>
                  </a:lnTo>
                  <a:lnTo>
                    <a:pt x="2026" y="1124"/>
                  </a:lnTo>
                  <a:lnTo>
                    <a:pt x="2011" y="1146"/>
                  </a:lnTo>
                  <a:lnTo>
                    <a:pt x="1993" y="1165"/>
                  </a:lnTo>
                  <a:lnTo>
                    <a:pt x="1972" y="1180"/>
                  </a:lnTo>
                  <a:lnTo>
                    <a:pt x="1948" y="1193"/>
                  </a:lnTo>
                  <a:lnTo>
                    <a:pt x="1922" y="1200"/>
                  </a:lnTo>
                  <a:lnTo>
                    <a:pt x="1895" y="1202"/>
                  </a:lnTo>
                  <a:lnTo>
                    <a:pt x="1870" y="1201"/>
                  </a:lnTo>
                  <a:lnTo>
                    <a:pt x="1844" y="1195"/>
                  </a:lnTo>
                  <a:lnTo>
                    <a:pt x="1820" y="1185"/>
                  </a:lnTo>
                  <a:lnTo>
                    <a:pt x="1798" y="1170"/>
                  </a:lnTo>
                  <a:lnTo>
                    <a:pt x="1780" y="1152"/>
                  </a:lnTo>
                  <a:lnTo>
                    <a:pt x="1764" y="1132"/>
                  </a:lnTo>
                  <a:lnTo>
                    <a:pt x="1752" y="1107"/>
                  </a:lnTo>
                  <a:lnTo>
                    <a:pt x="1619" y="764"/>
                  </a:lnTo>
                  <a:lnTo>
                    <a:pt x="1619" y="1184"/>
                  </a:lnTo>
                  <a:lnTo>
                    <a:pt x="1677" y="2170"/>
                  </a:lnTo>
                  <a:lnTo>
                    <a:pt x="1676" y="2201"/>
                  </a:lnTo>
                  <a:lnTo>
                    <a:pt x="1669" y="2230"/>
                  </a:lnTo>
                  <a:lnTo>
                    <a:pt x="1656" y="2256"/>
                  </a:lnTo>
                  <a:lnTo>
                    <a:pt x="1639" y="2280"/>
                  </a:lnTo>
                  <a:lnTo>
                    <a:pt x="1617" y="2299"/>
                  </a:lnTo>
                  <a:lnTo>
                    <a:pt x="1593" y="2314"/>
                  </a:lnTo>
                  <a:lnTo>
                    <a:pt x="1565" y="2324"/>
                  </a:lnTo>
                  <a:lnTo>
                    <a:pt x="1535" y="2330"/>
                  </a:lnTo>
                  <a:lnTo>
                    <a:pt x="1526" y="2330"/>
                  </a:lnTo>
                  <a:lnTo>
                    <a:pt x="1497" y="2326"/>
                  </a:lnTo>
                  <a:lnTo>
                    <a:pt x="1470" y="2319"/>
                  </a:lnTo>
                  <a:lnTo>
                    <a:pt x="1444" y="2306"/>
                  </a:lnTo>
                  <a:lnTo>
                    <a:pt x="1423" y="2289"/>
                  </a:lnTo>
                  <a:lnTo>
                    <a:pt x="1404" y="2268"/>
                  </a:lnTo>
                  <a:lnTo>
                    <a:pt x="1389" y="2244"/>
                  </a:lnTo>
                  <a:lnTo>
                    <a:pt x="1380" y="2217"/>
                  </a:lnTo>
                  <a:lnTo>
                    <a:pt x="1374" y="2188"/>
                  </a:lnTo>
                  <a:lnTo>
                    <a:pt x="1325" y="1342"/>
                  </a:lnTo>
                  <a:lnTo>
                    <a:pt x="1276" y="2188"/>
                  </a:lnTo>
                  <a:lnTo>
                    <a:pt x="1271" y="2217"/>
                  </a:lnTo>
                  <a:lnTo>
                    <a:pt x="1261" y="2244"/>
                  </a:lnTo>
                  <a:lnTo>
                    <a:pt x="1247" y="2268"/>
                  </a:lnTo>
                  <a:lnTo>
                    <a:pt x="1228" y="2289"/>
                  </a:lnTo>
                  <a:lnTo>
                    <a:pt x="1206" y="2306"/>
                  </a:lnTo>
                  <a:lnTo>
                    <a:pt x="1181" y="2319"/>
                  </a:lnTo>
                  <a:lnTo>
                    <a:pt x="1153" y="2326"/>
                  </a:lnTo>
                  <a:lnTo>
                    <a:pt x="1124" y="2330"/>
                  </a:lnTo>
                  <a:lnTo>
                    <a:pt x="1115" y="2330"/>
                  </a:lnTo>
                  <a:lnTo>
                    <a:pt x="1085" y="2324"/>
                  </a:lnTo>
                  <a:lnTo>
                    <a:pt x="1057" y="2314"/>
                  </a:lnTo>
                  <a:lnTo>
                    <a:pt x="1032" y="2299"/>
                  </a:lnTo>
                  <a:lnTo>
                    <a:pt x="1011" y="2280"/>
                  </a:lnTo>
                  <a:lnTo>
                    <a:pt x="994" y="2256"/>
                  </a:lnTo>
                  <a:lnTo>
                    <a:pt x="982" y="2230"/>
                  </a:lnTo>
                  <a:lnTo>
                    <a:pt x="974" y="2201"/>
                  </a:lnTo>
                  <a:lnTo>
                    <a:pt x="973" y="2170"/>
                  </a:lnTo>
                  <a:lnTo>
                    <a:pt x="1031" y="1184"/>
                  </a:lnTo>
                  <a:lnTo>
                    <a:pt x="1031" y="488"/>
                  </a:lnTo>
                  <a:lnTo>
                    <a:pt x="1003" y="485"/>
                  </a:lnTo>
                  <a:lnTo>
                    <a:pt x="120" y="297"/>
                  </a:lnTo>
                  <a:lnTo>
                    <a:pt x="94" y="289"/>
                  </a:lnTo>
                  <a:lnTo>
                    <a:pt x="70" y="277"/>
                  </a:lnTo>
                  <a:lnTo>
                    <a:pt x="49" y="261"/>
                  </a:lnTo>
                  <a:lnTo>
                    <a:pt x="32" y="242"/>
                  </a:lnTo>
                  <a:lnTo>
                    <a:pt x="17" y="222"/>
                  </a:lnTo>
                  <a:lnTo>
                    <a:pt x="7" y="198"/>
                  </a:lnTo>
                  <a:lnTo>
                    <a:pt x="2" y="173"/>
                  </a:lnTo>
                  <a:lnTo>
                    <a:pt x="0" y="146"/>
                  </a:lnTo>
                  <a:lnTo>
                    <a:pt x="3" y="119"/>
                  </a:lnTo>
                  <a:lnTo>
                    <a:pt x="11" y="93"/>
                  </a:lnTo>
                  <a:lnTo>
                    <a:pt x="24" y="70"/>
                  </a:lnTo>
                  <a:lnTo>
                    <a:pt x="39" y="49"/>
                  </a:lnTo>
                  <a:lnTo>
                    <a:pt x="58" y="31"/>
                  </a:lnTo>
                  <a:lnTo>
                    <a:pt x="80" y="18"/>
                  </a:lnTo>
                  <a:lnTo>
                    <a:pt x="104" y="7"/>
                  </a:lnTo>
                  <a:lnTo>
                    <a:pt x="129" y="1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18">
              <a:extLst>
                <a:ext uri="{FF2B5EF4-FFF2-40B4-BE49-F238E27FC236}">
                  <a16:creationId xmlns:a16="http://schemas.microsoft.com/office/drawing/2014/main" id="{197C31A4-DED0-4FAC-8551-A360C324E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" y="2472"/>
              <a:ext cx="14" cy="72"/>
            </a:xfrm>
            <a:custGeom>
              <a:avLst/>
              <a:gdLst>
                <a:gd name="T0" fmla="*/ 76 w 151"/>
                <a:gd name="T1" fmla="*/ 0 h 789"/>
                <a:gd name="T2" fmla="*/ 96 w 151"/>
                <a:gd name="T3" fmla="*/ 2 h 789"/>
                <a:gd name="T4" fmla="*/ 113 w 151"/>
                <a:gd name="T5" fmla="*/ 10 h 789"/>
                <a:gd name="T6" fmla="*/ 129 w 151"/>
                <a:gd name="T7" fmla="*/ 22 h 789"/>
                <a:gd name="T8" fmla="*/ 141 w 151"/>
                <a:gd name="T9" fmla="*/ 37 h 789"/>
                <a:gd name="T10" fmla="*/ 149 w 151"/>
                <a:gd name="T11" fmla="*/ 55 h 789"/>
                <a:gd name="T12" fmla="*/ 151 w 151"/>
                <a:gd name="T13" fmla="*/ 75 h 789"/>
                <a:gd name="T14" fmla="*/ 151 w 151"/>
                <a:gd name="T15" fmla="*/ 714 h 789"/>
                <a:gd name="T16" fmla="*/ 149 w 151"/>
                <a:gd name="T17" fmla="*/ 734 h 789"/>
                <a:gd name="T18" fmla="*/ 141 w 151"/>
                <a:gd name="T19" fmla="*/ 752 h 789"/>
                <a:gd name="T20" fmla="*/ 129 w 151"/>
                <a:gd name="T21" fmla="*/ 766 h 789"/>
                <a:gd name="T22" fmla="*/ 113 w 151"/>
                <a:gd name="T23" fmla="*/ 779 h 789"/>
                <a:gd name="T24" fmla="*/ 96 w 151"/>
                <a:gd name="T25" fmla="*/ 786 h 789"/>
                <a:gd name="T26" fmla="*/ 76 w 151"/>
                <a:gd name="T27" fmla="*/ 789 h 789"/>
                <a:gd name="T28" fmla="*/ 56 w 151"/>
                <a:gd name="T29" fmla="*/ 786 h 789"/>
                <a:gd name="T30" fmla="*/ 37 w 151"/>
                <a:gd name="T31" fmla="*/ 779 h 789"/>
                <a:gd name="T32" fmla="*/ 22 w 151"/>
                <a:gd name="T33" fmla="*/ 766 h 789"/>
                <a:gd name="T34" fmla="*/ 10 w 151"/>
                <a:gd name="T35" fmla="*/ 752 h 789"/>
                <a:gd name="T36" fmla="*/ 2 w 151"/>
                <a:gd name="T37" fmla="*/ 734 h 789"/>
                <a:gd name="T38" fmla="*/ 0 w 151"/>
                <a:gd name="T39" fmla="*/ 714 h 789"/>
                <a:gd name="T40" fmla="*/ 0 w 151"/>
                <a:gd name="T41" fmla="*/ 75 h 789"/>
                <a:gd name="T42" fmla="*/ 2 w 151"/>
                <a:gd name="T43" fmla="*/ 55 h 789"/>
                <a:gd name="T44" fmla="*/ 10 w 151"/>
                <a:gd name="T45" fmla="*/ 37 h 789"/>
                <a:gd name="T46" fmla="*/ 22 w 151"/>
                <a:gd name="T47" fmla="*/ 22 h 789"/>
                <a:gd name="T48" fmla="*/ 37 w 151"/>
                <a:gd name="T49" fmla="*/ 10 h 789"/>
                <a:gd name="T50" fmla="*/ 56 w 151"/>
                <a:gd name="T51" fmla="*/ 2 h 789"/>
                <a:gd name="T52" fmla="*/ 76 w 151"/>
                <a:gd name="T53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1" h="789">
                  <a:moveTo>
                    <a:pt x="76" y="0"/>
                  </a:moveTo>
                  <a:lnTo>
                    <a:pt x="96" y="2"/>
                  </a:lnTo>
                  <a:lnTo>
                    <a:pt x="113" y="10"/>
                  </a:lnTo>
                  <a:lnTo>
                    <a:pt x="129" y="22"/>
                  </a:lnTo>
                  <a:lnTo>
                    <a:pt x="141" y="37"/>
                  </a:lnTo>
                  <a:lnTo>
                    <a:pt x="149" y="55"/>
                  </a:lnTo>
                  <a:lnTo>
                    <a:pt x="151" y="75"/>
                  </a:lnTo>
                  <a:lnTo>
                    <a:pt x="151" y="714"/>
                  </a:lnTo>
                  <a:lnTo>
                    <a:pt x="149" y="734"/>
                  </a:lnTo>
                  <a:lnTo>
                    <a:pt x="141" y="752"/>
                  </a:lnTo>
                  <a:lnTo>
                    <a:pt x="129" y="766"/>
                  </a:lnTo>
                  <a:lnTo>
                    <a:pt x="113" y="779"/>
                  </a:lnTo>
                  <a:lnTo>
                    <a:pt x="96" y="786"/>
                  </a:lnTo>
                  <a:lnTo>
                    <a:pt x="76" y="789"/>
                  </a:lnTo>
                  <a:lnTo>
                    <a:pt x="56" y="786"/>
                  </a:lnTo>
                  <a:lnTo>
                    <a:pt x="37" y="779"/>
                  </a:lnTo>
                  <a:lnTo>
                    <a:pt x="22" y="766"/>
                  </a:lnTo>
                  <a:lnTo>
                    <a:pt x="10" y="752"/>
                  </a:lnTo>
                  <a:lnTo>
                    <a:pt x="2" y="734"/>
                  </a:lnTo>
                  <a:lnTo>
                    <a:pt x="0" y="714"/>
                  </a:lnTo>
                  <a:lnTo>
                    <a:pt x="0" y="75"/>
                  </a:lnTo>
                  <a:lnTo>
                    <a:pt x="2" y="55"/>
                  </a:lnTo>
                  <a:lnTo>
                    <a:pt x="10" y="37"/>
                  </a:lnTo>
                  <a:lnTo>
                    <a:pt x="22" y="22"/>
                  </a:lnTo>
                  <a:lnTo>
                    <a:pt x="37" y="10"/>
                  </a:lnTo>
                  <a:lnTo>
                    <a:pt x="56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19">
              <a:extLst>
                <a:ext uri="{FF2B5EF4-FFF2-40B4-BE49-F238E27FC236}">
                  <a16:creationId xmlns:a16="http://schemas.microsoft.com/office/drawing/2014/main" id="{BFA4F37B-16AE-4DC0-8AFF-C28426645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" y="2424"/>
              <a:ext cx="14" cy="120"/>
            </a:xfrm>
            <a:custGeom>
              <a:avLst/>
              <a:gdLst>
                <a:gd name="T0" fmla="*/ 75 w 150"/>
                <a:gd name="T1" fmla="*/ 0 h 1316"/>
                <a:gd name="T2" fmla="*/ 95 w 150"/>
                <a:gd name="T3" fmla="*/ 3 h 1316"/>
                <a:gd name="T4" fmla="*/ 114 w 150"/>
                <a:gd name="T5" fmla="*/ 11 h 1316"/>
                <a:gd name="T6" fmla="*/ 128 w 150"/>
                <a:gd name="T7" fmla="*/ 22 h 1316"/>
                <a:gd name="T8" fmla="*/ 140 w 150"/>
                <a:gd name="T9" fmla="*/ 37 h 1316"/>
                <a:gd name="T10" fmla="*/ 148 w 150"/>
                <a:gd name="T11" fmla="*/ 56 h 1316"/>
                <a:gd name="T12" fmla="*/ 150 w 150"/>
                <a:gd name="T13" fmla="*/ 75 h 1316"/>
                <a:gd name="T14" fmla="*/ 150 w 150"/>
                <a:gd name="T15" fmla="*/ 1240 h 1316"/>
                <a:gd name="T16" fmla="*/ 148 w 150"/>
                <a:gd name="T17" fmla="*/ 1260 h 1316"/>
                <a:gd name="T18" fmla="*/ 140 w 150"/>
                <a:gd name="T19" fmla="*/ 1279 h 1316"/>
                <a:gd name="T20" fmla="*/ 128 w 150"/>
                <a:gd name="T21" fmla="*/ 1293 h 1316"/>
                <a:gd name="T22" fmla="*/ 114 w 150"/>
                <a:gd name="T23" fmla="*/ 1306 h 1316"/>
                <a:gd name="T24" fmla="*/ 95 w 150"/>
                <a:gd name="T25" fmla="*/ 1313 h 1316"/>
                <a:gd name="T26" fmla="*/ 75 w 150"/>
                <a:gd name="T27" fmla="*/ 1316 h 1316"/>
                <a:gd name="T28" fmla="*/ 55 w 150"/>
                <a:gd name="T29" fmla="*/ 1313 h 1316"/>
                <a:gd name="T30" fmla="*/ 37 w 150"/>
                <a:gd name="T31" fmla="*/ 1306 h 1316"/>
                <a:gd name="T32" fmla="*/ 22 w 150"/>
                <a:gd name="T33" fmla="*/ 1293 h 1316"/>
                <a:gd name="T34" fmla="*/ 10 w 150"/>
                <a:gd name="T35" fmla="*/ 1279 h 1316"/>
                <a:gd name="T36" fmla="*/ 2 w 150"/>
                <a:gd name="T37" fmla="*/ 1260 h 1316"/>
                <a:gd name="T38" fmla="*/ 0 w 150"/>
                <a:gd name="T39" fmla="*/ 1240 h 1316"/>
                <a:gd name="T40" fmla="*/ 0 w 150"/>
                <a:gd name="T41" fmla="*/ 75 h 1316"/>
                <a:gd name="T42" fmla="*/ 2 w 150"/>
                <a:gd name="T43" fmla="*/ 56 h 1316"/>
                <a:gd name="T44" fmla="*/ 10 w 150"/>
                <a:gd name="T45" fmla="*/ 37 h 1316"/>
                <a:gd name="T46" fmla="*/ 22 w 150"/>
                <a:gd name="T47" fmla="*/ 22 h 1316"/>
                <a:gd name="T48" fmla="*/ 37 w 150"/>
                <a:gd name="T49" fmla="*/ 11 h 1316"/>
                <a:gd name="T50" fmla="*/ 55 w 150"/>
                <a:gd name="T51" fmla="*/ 3 h 1316"/>
                <a:gd name="T52" fmla="*/ 75 w 150"/>
                <a:gd name="T53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316">
                  <a:moveTo>
                    <a:pt x="75" y="0"/>
                  </a:moveTo>
                  <a:lnTo>
                    <a:pt x="95" y="3"/>
                  </a:lnTo>
                  <a:lnTo>
                    <a:pt x="114" y="11"/>
                  </a:lnTo>
                  <a:lnTo>
                    <a:pt x="128" y="22"/>
                  </a:lnTo>
                  <a:lnTo>
                    <a:pt x="140" y="37"/>
                  </a:lnTo>
                  <a:lnTo>
                    <a:pt x="148" y="56"/>
                  </a:lnTo>
                  <a:lnTo>
                    <a:pt x="150" y="75"/>
                  </a:lnTo>
                  <a:lnTo>
                    <a:pt x="150" y="1240"/>
                  </a:lnTo>
                  <a:lnTo>
                    <a:pt x="148" y="1260"/>
                  </a:lnTo>
                  <a:lnTo>
                    <a:pt x="140" y="1279"/>
                  </a:lnTo>
                  <a:lnTo>
                    <a:pt x="128" y="1293"/>
                  </a:lnTo>
                  <a:lnTo>
                    <a:pt x="114" y="1306"/>
                  </a:lnTo>
                  <a:lnTo>
                    <a:pt x="95" y="1313"/>
                  </a:lnTo>
                  <a:lnTo>
                    <a:pt x="75" y="1316"/>
                  </a:lnTo>
                  <a:lnTo>
                    <a:pt x="55" y="1313"/>
                  </a:lnTo>
                  <a:lnTo>
                    <a:pt x="37" y="1306"/>
                  </a:lnTo>
                  <a:lnTo>
                    <a:pt x="22" y="1293"/>
                  </a:lnTo>
                  <a:lnTo>
                    <a:pt x="10" y="1279"/>
                  </a:lnTo>
                  <a:lnTo>
                    <a:pt x="2" y="1260"/>
                  </a:lnTo>
                  <a:lnTo>
                    <a:pt x="0" y="1240"/>
                  </a:lnTo>
                  <a:lnTo>
                    <a:pt x="0" y="75"/>
                  </a:lnTo>
                  <a:lnTo>
                    <a:pt x="2" y="56"/>
                  </a:lnTo>
                  <a:lnTo>
                    <a:pt x="10" y="37"/>
                  </a:lnTo>
                  <a:lnTo>
                    <a:pt x="22" y="22"/>
                  </a:lnTo>
                  <a:lnTo>
                    <a:pt x="37" y="11"/>
                  </a:lnTo>
                  <a:lnTo>
                    <a:pt x="55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20">
              <a:extLst>
                <a:ext uri="{FF2B5EF4-FFF2-40B4-BE49-F238E27FC236}">
                  <a16:creationId xmlns:a16="http://schemas.microsoft.com/office/drawing/2014/main" id="{6A86E331-B7B0-4367-8FE8-29F540007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451"/>
              <a:ext cx="14" cy="93"/>
            </a:xfrm>
            <a:custGeom>
              <a:avLst/>
              <a:gdLst>
                <a:gd name="T0" fmla="*/ 75 w 152"/>
                <a:gd name="T1" fmla="*/ 0 h 1015"/>
                <a:gd name="T2" fmla="*/ 96 w 152"/>
                <a:gd name="T3" fmla="*/ 2 h 1015"/>
                <a:gd name="T4" fmla="*/ 114 w 152"/>
                <a:gd name="T5" fmla="*/ 9 h 1015"/>
                <a:gd name="T6" fmla="*/ 130 w 152"/>
                <a:gd name="T7" fmla="*/ 22 h 1015"/>
                <a:gd name="T8" fmla="*/ 141 w 152"/>
                <a:gd name="T9" fmla="*/ 36 h 1015"/>
                <a:gd name="T10" fmla="*/ 148 w 152"/>
                <a:gd name="T11" fmla="*/ 55 h 1015"/>
                <a:gd name="T12" fmla="*/ 152 w 152"/>
                <a:gd name="T13" fmla="*/ 75 h 1015"/>
                <a:gd name="T14" fmla="*/ 152 w 152"/>
                <a:gd name="T15" fmla="*/ 939 h 1015"/>
                <a:gd name="T16" fmla="*/ 148 w 152"/>
                <a:gd name="T17" fmla="*/ 959 h 1015"/>
                <a:gd name="T18" fmla="*/ 141 w 152"/>
                <a:gd name="T19" fmla="*/ 978 h 1015"/>
                <a:gd name="T20" fmla="*/ 130 w 152"/>
                <a:gd name="T21" fmla="*/ 992 h 1015"/>
                <a:gd name="T22" fmla="*/ 114 w 152"/>
                <a:gd name="T23" fmla="*/ 1005 h 1015"/>
                <a:gd name="T24" fmla="*/ 96 w 152"/>
                <a:gd name="T25" fmla="*/ 1012 h 1015"/>
                <a:gd name="T26" fmla="*/ 75 w 152"/>
                <a:gd name="T27" fmla="*/ 1015 h 1015"/>
                <a:gd name="T28" fmla="*/ 55 w 152"/>
                <a:gd name="T29" fmla="*/ 1012 h 1015"/>
                <a:gd name="T30" fmla="*/ 37 w 152"/>
                <a:gd name="T31" fmla="*/ 1005 h 1015"/>
                <a:gd name="T32" fmla="*/ 22 w 152"/>
                <a:gd name="T33" fmla="*/ 992 h 1015"/>
                <a:gd name="T34" fmla="*/ 10 w 152"/>
                <a:gd name="T35" fmla="*/ 978 h 1015"/>
                <a:gd name="T36" fmla="*/ 3 w 152"/>
                <a:gd name="T37" fmla="*/ 959 h 1015"/>
                <a:gd name="T38" fmla="*/ 0 w 152"/>
                <a:gd name="T39" fmla="*/ 939 h 1015"/>
                <a:gd name="T40" fmla="*/ 0 w 152"/>
                <a:gd name="T41" fmla="*/ 75 h 1015"/>
                <a:gd name="T42" fmla="*/ 3 w 152"/>
                <a:gd name="T43" fmla="*/ 55 h 1015"/>
                <a:gd name="T44" fmla="*/ 10 w 152"/>
                <a:gd name="T45" fmla="*/ 36 h 1015"/>
                <a:gd name="T46" fmla="*/ 22 w 152"/>
                <a:gd name="T47" fmla="*/ 22 h 1015"/>
                <a:gd name="T48" fmla="*/ 37 w 152"/>
                <a:gd name="T49" fmla="*/ 9 h 1015"/>
                <a:gd name="T50" fmla="*/ 55 w 152"/>
                <a:gd name="T51" fmla="*/ 2 h 1015"/>
                <a:gd name="T52" fmla="*/ 75 w 152"/>
                <a:gd name="T5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2" h="1015">
                  <a:moveTo>
                    <a:pt x="75" y="0"/>
                  </a:moveTo>
                  <a:lnTo>
                    <a:pt x="96" y="2"/>
                  </a:lnTo>
                  <a:lnTo>
                    <a:pt x="114" y="9"/>
                  </a:lnTo>
                  <a:lnTo>
                    <a:pt x="130" y="22"/>
                  </a:lnTo>
                  <a:lnTo>
                    <a:pt x="141" y="36"/>
                  </a:lnTo>
                  <a:lnTo>
                    <a:pt x="148" y="55"/>
                  </a:lnTo>
                  <a:lnTo>
                    <a:pt x="152" y="75"/>
                  </a:lnTo>
                  <a:lnTo>
                    <a:pt x="152" y="939"/>
                  </a:lnTo>
                  <a:lnTo>
                    <a:pt x="148" y="959"/>
                  </a:lnTo>
                  <a:lnTo>
                    <a:pt x="141" y="978"/>
                  </a:lnTo>
                  <a:lnTo>
                    <a:pt x="130" y="992"/>
                  </a:lnTo>
                  <a:lnTo>
                    <a:pt x="114" y="1005"/>
                  </a:lnTo>
                  <a:lnTo>
                    <a:pt x="96" y="1012"/>
                  </a:lnTo>
                  <a:lnTo>
                    <a:pt x="75" y="1015"/>
                  </a:lnTo>
                  <a:lnTo>
                    <a:pt x="55" y="1012"/>
                  </a:lnTo>
                  <a:lnTo>
                    <a:pt x="37" y="1005"/>
                  </a:lnTo>
                  <a:lnTo>
                    <a:pt x="22" y="992"/>
                  </a:lnTo>
                  <a:lnTo>
                    <a:pt x="10" y="978"/>
                  </a:lnTo>
                  <a:lnTo>
                    <a:pt x="3" y="959"/>
                  </a:lnTo>
                  <a:lnTo>
                    <a:pt x="0" y="939"/>
                  </a:lnTo>
                  <a:lnTo>
                    <a:pt x="0" y="75"/>
                  </a:lnTo>
                  <a:lnTo>
                    <a:pt x="3" y="55"/>
                  </a:lnTo>
                  <a:lnTo>
                    <a:pt x="10" y="36"/>
                  </a:lnTo>
                  <a:lnTo>
                    <a:pt x="22" y="22"/>
                  </a:lnTo>
                  <a:lnTo>
                    <a:pt x="37" y="9"/>
                  </a:lnTo>
                  <a:lnTo>
                    <a:pt x="55" y="2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Freeform 410">
            <a:extLst>
              <a:ext uri="{FF2B5EF4-FFF2-40B4-BE49-F238E27FC236}">
                <a16:creationId xmlns:a16="http://schemas.microsoft.com/office/drawing/2014/main" id="{5EB4B767-7EC0-43B2-9094-3745253E60C0}"/>
              </a:ext>
            </a:extLst>
          </p:cNvPr>
          <p:cNvSpPr>
            <a:spLocks noEditPoints="1"/>
          </p:cNvSpPr>
          <p:nvPr/>
        </p:nvSpPr>
        <p:spPr bwMode="auto">
          <a:xfrm>
            <a:off x="6385046" y="5084367"/>
            <a:ext cx="317258" cy="372459"/>
          </a:xfrm>
          <a:custGeom>
            <a:avLst/>
            <a:gdLst>
              <a:gd name="T0" fmla="*/ 3024 w 5322"/>
              <a:gd name="T1" fmla="*/ 1074 h 6249"/>
              <a:gd name="T2" fmla="*/ 2994 w 5322"/>
              <a:gd name="T3" fmla="*/ 1114 h 6249"/>
              <a:gd name="T4" fmla="*/ 2992 w 5322"/>
              <a:gd name="T5" fmla="*/ 1120 h 6249"/>
              <a:gd name="T6" fmla="*/ 2249 w 5322"/>
              <a:gd name="T7" fmla="*/ 2423 h 6249"/>
              <a:gd name="T8" fmla="*/ 2273 w 5322"/>
              <a:gd name="T9" fmla="*/ 2466 h 6249"/>
              <a:gd name="T10" fmla="*/ 2735 w 5322"/>
              <a:gd name="T11" fmla="*/ 2474 h 6249"/>
              <a:gd name="T12" fmla="*/ 2794 w 5322"/>
              <a:gd name="T13" fmla="*/ 2506 h 6249"/>
              <a:gd name="T14" fmla="*/ 2627 w 5322"/>
              <a:gd name="T15" fmla="*/ 3398 h 6249"/>
              <a:gd name="T16" fmla="*/ 2623 w 5322"/>
              <a:gd name="T17" fmla="*/ 3448 h 6249"/>
              <a:gd name="T18" fmla="*/ 2654 w 5322"/>
              <a:gd name="T19" fmla="*/ 3484 h 6249"/>
              <a:gd name="T20" fmla="*/ 2701 w 5322"/>
              <a:gd name="T21" fmla="*/ 3478 h 6249"/>
              <a:gd name="T22" fmla="*/ 2730 w 5322"/>
              <a:gd name="T23" fmla="*/ 3438 h 6249"/>
              <a:gd name="T24" fmla="*/ 2733 w 5322"/>
              <a:gd name="T25" fmla="*/ 3432 h 6249"/>
              <a:gd name="T26" fmla="*/ 3477 w 5322"/>
              <a:gd name="T27" fmla="*/ 2130 h 6249"/>
              <a:gd name="T28" fmla="*/ 3452 w 5322"/>
              <a:gd name="T29" fmla="*/ 2086 h 6249"/>
              <a:gd name="T30" fmla="*/ 2988 w 5322"/>
              <a:gd name="T31" fmla="*/ 2078 h 6249"/>
              <a:gd name="T32" fmla="*/ 2931 w 5322"/>
              <a:gd name="T33" fmla="*/ 2046 h 6249"/>
              <a:gd name="T34" fmla="*/ 3098 w 5322"/>
              <a:gd name="T35" fmla="*/ 1154 h 6249"/>
              <a:gd name="T36" fmla="*/ 3102 w 5322"/>
              <a:gd name="T37" fmla="*/ 1105 h 6249"/>
              <a:gd name="T38" fmla="*/ 3072 w 5322"/>
              <a:gd name="T39" fmla="*/ 1068 h 6249"/>
              <a:gd name="T40" fmla="*/ 3106 w 5322"/>
              <a:gd name="T41" fmla="*/ 5 h 6249"/>
              <a:gd name="T42" fmla="*/ 3596 w 5322"/>
              <a:gd name="T43" fmla="*/ 93 h 6249"/>
              <a:gd name="T44" fmla="*/ 4045 w 5322"/>
              <a:gd name="T45" fmla="*/ 273 h 6249"/>
              <a:gd name="T46" fmla="*/ 4446 w 5322"/>
              <a:gd name="T47" fmla="*/ 538 h 6249"/>
              <a:gd name="T48" fmla="*/ 4783 w 5322"/>
              <a:gd name="T49" fmla="*/ 876 h 6249"/>
              <a:gd name="T50" fmla="*/ 5049 w 5322"/>
              <a:gd name="T51" fmla="*/ 1276 h 6249"/>
              <a:gd name="T52" fmla="*/ 5229 w 5322"/>
              <a:gd name="T53" fmla="*/ 1726 h 6249"/>
              <a:gd name="T54" fmla="*/ 5317 w 5322"/>
              <a:gd name="T55" fmla="*/ 2217 h 6249"/>
              <a:gd name="T56" fmla="*/ 5301 w 5322"/>
              <a:gd name="T57" fmla="*/ 2704 h 6249"/>
              <a:gd name="T58" fmla="*/ 5197 w 5322"/>
              <a:gd name="T59" fmla="*/ 3153 h 6249"/>
              <a:gd name="T60" fmla="*/ 5013 w 5322"/>
              <a:gd name="T61" fmla="*/ 3566 h 6249"/>
              <a:gd name="T62" fmla="*/ 4756 w 5322"/>
              <a:gd name="T63" fmla="*/ 3933 h 6249"/>
              <a:gd name="T64" fmla="*/ 4549 w 5322"/>
              <a:gd name="T65" fmla="*/ 5606 h 6249"/>
              <a:gd name="T66" fmla="*/ 4499 w 5322"/>
              <a:gd name="T67" fmla="*/ 5735 h 6249"/>
              <a:gd name="T68" fmla="*/ 4380 w 5322"/>
              <a:gd name="T69" fmla="*/ 5808 h 6249"/>
              <a:gd name="T70" fmla="*/ 1825 w 5322"/>
              <a:gd name="T71" fmla="*/ 6243 h 6249"/>
              <a:gd name="T72" fmla="*/ 1747 w 5322"/>
              <a:gd name="T73" fmla="*/ 6184 h 6249"/>
              <a:gd name="T74" fmla="*/ 1728 w 5322"/>
              <a:gd name="T75" fmla="*/ 6112 h 6249"/>
              <a:gd name="T76" fmla="*/ 964 w 5322"/>
              <a:gd name="T77" fmla="*/ 5519 h 6249"/>
              <a:gd name="T78" fmla="*/ 764 w 5322"/>
              <a:gd name="T79" fmla="*/ 5443 h 6249"/>
              <a:gd name="T80" fmla="*/ 618 w 5322"/>
              <a:gd name="T81" fmla="*/ 5296 h 6249"/>
              <a:gd name="T82" fmla="*/ 542 w 5322"/>
              <a:gd name="T83" fmla="*/ 5096 h 6249"/>
              <a:gd name="T84" fmla="*/ 306 w 5322"/>
              <a:gd name="T85" fmla="*/ 4140 h 6249"/>
              <a:gd name="T86" fmla="*/ 139 w 5322"/>
              <a:gd name="T87" fmla="*/ 4108 h 6249"/>
              <a:gd name="T88" fmla="*/ 34 w 5322"/>
              <a:gd name="T89" fmla="*/ 4014 h 6249"/>
              <a:gd name="T90" fmla="*/ 0 w 5322"/>
              <a:gd name="T91" fmla="*/ 3879 h 6249"/>
              <a:gd name="T92" fmla="*/ 50 w 5322"/>
              <a:gd name="T93" fmla="*/ 3714 h 6249"/>
              <a:gd name="T94" fmla="*/ 542 w 5322"/>
              <a:gd name="T95" fmla="*/ 2221 h 6249"/>
              <a:gd name="T96" fmla="*/ 625 w 5322"/>
              <a:gd name="T97" fmla="*/ 1740 h 6249"/>
              <a:gd name="T98" fmla="*/ 802 w 5322"/>
              <a:gd name="T99" fmla="*/ 1295 h 6249"/>
              <a:gd name="T100" fmla="*/ 1059 w 5322"/>
              <a:gd name="T101" fmla="*/ 901 h 6249"/>
              <a:gd name="T102" fmla="*/ 1386 w 5322"/>
              <a:gd name="T103" fmla="*/ 564 h 6249"/>
              <a:gd name="T104" fmla="*/ 1775 w 5322"/>
              <a:gd name="T105" fmla="*/ 298 h 6249"/>
              <a:gd name="T106" fmla="*/ 2190 w 5322"/>
              <a:gd name="T107" fmla="*/ 118 h 6249"/>
              <a:gd name="T108" fmla="*/ 2627 w 5322"/>
              <a:gd name="T109" fmla="*/ 19 h 6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322" h="6249">
                <a:moveTo>
                  <a:pt x="3053" y="1065"/>
                </a:moveTo>
                <a:lnTo>
                  <a:pt x="3036" y="1067"/>
                </a:lnTo>
                <a:lnTo>
                  <a:pt x="3024" y="1074"/>
                </a:lnTo>
                <a:lnTo>
                  <a:pt x="3013" y="1086"/>
                </a:lnTo>
                <a:lnTo>
                  <a:pt x="3003" y="1099"/>
                </a:lnTo>
                <a:lnTo>
                  <a:pt x="2994" y="1114"/>
                </a:lnTo>
                <a:lnTo>
                  <a:pt x="2994" y="1116"/>
                </a:lnTo>
                <a:lnTo>
                  <a:pt x="2992" y="1118"/>
                </a:lnTo>
                <a:lnTo>
                  <a:pt x="2992" y="1120"/>
                </a:lnTo>
                <a:lnTo>
                  <a:pt x="2268" y="2371"/>
                </a:lnTo>
                <a:lnTo>
                  <a:pt x="2254" y="2400"/>
                </a:lnTo>
                <a:lnTo>
                  <a:pt x="2249" y="2423"/>
                </a:lnTo>
                <a:lnTo>
                  <a:pt x="2249" y="2442"/>
                </a:lnTo>
                <a:lnTo>
                  <a:pt x="2258" y="2457"/>
                </a:lnTo>
                <a:lnTo>
                  <a:pt x="2273" y="2466"/>
                </a:lnTo>
                <a:lnTo>
                  <a:pt x="2296" y="2474"/>
                </a:lnTo>
                <a:lnTo>
                  <a:pt x="2327" y="2476"/>
                </a:lnTo>
                <a:lnTo>
                  <a:pt x="2735" y="2474"/>
                </a:lnTo>
                <a:lnTo>
                  <a:pt x="2764" y="2474"/>
                </a:lnTo>
                <a:lnTo>
                  <a:pt x="2796" y="2476"/>
                </a:lnTo>
                <a:lnTo>
                  <a:pt x="2794" y="2506"/>
                </a:lnTo>
                <a:lnTo>
                  <a:pt x="2791" y="2531"/>
                </a:lnTo>
                <a:lnTo>
                  <a:pt x="2686" y="3084"/>
                </a:lnTo>
                <a:lnTo>
                  <a:pt x="2627" y="3398"/>
                </a:lnTo>
                <a:lnTo>
                  <a:pt x="2623" y="3415"/>
                </a:lnTo>
                <a:lnTo>
                  <a:pt x="2621" y="3432"/>
                </a:lnTo>
                <a:lnTo>
                  <a:pt x="2623" y="3448"/>
                </a:lnTo>
                <a:lnTo>
                  <a:pt x="2627" y="3461"/>
                </a:lnTo>
                <a:lnTo>
                  <a:pt x="2637" y="3474"/>
                </a:lnTo>
                <a:lnTo>
                  <a:pt x="2654" y="3484"/>
                </a:lnTo>
                <a:lnTo>
                  <a:pt x="2673" y="3488"/>
                </a:lnTo>
                <a:lnTo>
                  <a:pt x="2688" y="3486"/>
                </a:lnTo>
                <a:lnTo>
                  <a:pt x="2701" y="3478"/>
                </a:lnTo>
                <a:lnTo>
                  <a:pt x="2713" y="3467"/>
                </a:lnTo>
                <a:lnTo>
                  <a:pt x="2722" y="3453"/>
                </a:lnTo>
                <a:lnTo>
                  <a:pt x="2730" y="3438"/>
                </a:lnTo>
                <a:lnTo>
                  <a:pt x="2732" y="3436"/>
                </a:lnTo>
                <a:lnTo>
                  <a:pt x="2732" y="3434"/>
                </a:lnTo>
                <a:lnTo>
                  <a:pt x="2733" y="3432"/>
                </a:lnTo>
                <a:lnTo>
                  <a:pt x="3456" y="2181"/>
                </a:lnTo>
                <a:lnTo>
                  <a:pt x="3471" y="2152"/>
                </a:lnTo>
                <a:lnTo>
                  <a:pt x="3477" y="2130"/>
                </a:lnTo>
                <a:lnTo>
                  <a:pt x="3475" y="2111"/>
                </a:lnTo>
                <a:lnTo>
                  <a:pt x="3467" y="2095"/>
                </a:lnTo>
                <a:lnTo>
                  <a:pt x="3452" y="2086"/>
                </a:lnTo>
                <a:lnTo>
                  <a:pt x="3427" y="2078"/>
                </a:lnTo>
                <a:lnTo>
                  <a:pt x="3397" y="2076"/>
                </a:lnTo>
                <a:lnTo>
                  <a:pt x="2988" y="2078"/>
                </a:lnTo>
                <a:lnTo>
                  <a:pt x="2960" y="2078"/>
                </a:lnTo>
                <a:lnTo>
                  <a:pt x="2927" y="2076"/>
                </a:lnTo>
                <a:lnTo>
                  <a:pt x="2931" y="2046"/>
                </a:lnTo>
                <a:lnTo>
                  <a:pt x="2933" y="2021"/>
                </a:lnTo>
                <a:lnTo>
                  <a:pt x="3040" y="1468"/>
                </a:lnTo>
                <a:lnTo>
                  <a:pt x="3098" y="1154"/>
                </a:lnTo>
                <a:lnTo>
                  <a:pt x="3100" y="1137"/>
                </a:lnTo>
                <a:lnTo>
                  <a:pt x="3102" y="1120"/>
                </a:lnTo>
                <a:lnTo>
                  <a:pt x="3102" y="1105"/>
                </a:lnTo>
                <a:lnTo>
                  <a:pt x="3098" y="1091"/>
                </a:lnTo>
                <a:lnTo>
                  <a:pt x="3087" y="1078"/>
                </a:lnTo>
                <a:lnTo>
                  <a:pt x="3072" y="1068"/>
                </a:lnTo>
                <a:lnTo>
                  <a:pt x="3053" y="1065"/>
                </a:lnTo>
                <a:close/>
                <a:moveTo>
                  <a:pt x="2935" y="0"/>
                </a:moveTo>
                <a:lnTo>
                  <a:pt x="3106" y="5"/>
                </a:lnTo>
                <a:lnTo>
                  <a:pt x="3273" y="22"/>
                </a:lnTo>
                <a:lnTo>
                  <a:pt x="3437" y="53"/>
                </a:lnTo>
                <a:lnTo>
                  <a:pt x="3596" y="93"/>
                </a:lnTo>
                <a:lnTo>
                  <a:pt x="3750" y="142"/>
                </a:lnTo>
                <a:lnTo>
                  <a:pt x="3901" y="203"/>
                </a:lnTo>
                <a:lnTo>
                  <a:pt x="4045" y="273"/>
                </a:lnTo>
                <a:lnTo>
                  <a:pt x="4186" y="353"/>
                </a:lnTo>
                <a:lnTo>
                  <a:pt x="4319" y="441"/>
                </a:lnTo>
                <a:lnTo>
                  <a:pt x="4446" y="538"/>
                </a:lnTo>
                <a:lnTo>
                  <a:pt x="4566" y="642"/>
                </a:lnTo>
                <a:lnTo>
                  <a:pt x="4678" y="757"/>
                </a:lnTo>
                <a:lnTo>
                  <a:pt x="4783" y="876"/>
                </a:lnTo>
                <a:lnTo>
                  <a:pt x="4880" y="1002"/>
                </a:lnTo>
                <a:lnTo>
                  <a:pt x="4969" y="1135"/>
                </a:lnTo>
                <a:lnTo>
                  <a:pt x="5049" y="1276"/>
                </a:lnTo>
                <a:lnTo>
                  <a:pt x="5119" y="1420"/>
                </a:lnTo>
                <a:lnTo>
                  <a:pt x="5180" y="1571"/>
                </a:lnTo>
                <a:lnTo>
                  <a:pt x="5229" y="1726"/>
                </a:lnTo>
                <a:lnTo>
                  <a:pt x="5269" y="1886"/>
                </a:lnTo>
                <a:lnTo>
                  <a:pt x="5300" y="2050"/>
                </a:lnTo>
                <a:lnTo>
                  <a:pt x="5317" y="2217"/>
                </a:lnTo>
                <a:lnTo>
                  <a:pt x="5322" y="2386"/>
                </a:lnTo>
                <a:lnTo>
                  <a:pt x="5317" y="2546"/>
                </a:lnTo>
                <a:lnTo>
                  <a:pt x="5301" y="2704"/>
                </a:lnTo>
                <a:lnTo>
                  <a:pt x="5277" y="2856"/>
                </a:lnTo>
                <a:lnTo>
                  <a:pt x="5241" y="3006"/>
                </a:lnTo>
                <a:lnTo>
                  <a:pt x="5197" y="3153"/>
                </a:lnTo>
                <a:lnTo>
                  <a:pt x="5144" y="3295"/>
                </a:lnTo>
                <a:lnTo>
                  <a:pt x="5083" y="3432"/>
                </a:lnTo>
                <a:lnTo>
                  <a:pt x="5013" y="3566"/>
                </a:lnTo>
                <a:lnTo>
                  <a:pt x="4935" y="3693"/>
                </a:lnTo>
                <a:lnTo>
                  <a:pt x="4849" y="3815"/>
                </a:lnTo>
                <a:lnTo>
                  <a:pt x="4756" y="3933"/>
                </a:lnTo>
                <a:lnTo>
                  <a:pt x="4655" y="4043"/>
                </a:lnTo>
                <a:lnTo>
                  <a:pt x="4549" y="4147"/>
                </a:lnTo>
                <a:lnTo>
                  <a:pt x="4549" y="5606"/>
                </a:lnTo>
                <a:lnTo>
                  <a:pt x="4543" y="5652"/>
                </a:lnTo>
                <a:lnTo>
                  <a:pt x="4526" y="5696"/>
                </a:lnTo>
                <a:lnTo>
                  <a:pt x="4499" y="5735"/>
                </a:lnTo>
                <a:lnTo>
                  <a:pt x="4465" y="5770"/>
                </a:lnTo>
                <a:lnTo>
                  <a:pt x="4423" y="5794"/>
                </a:lnTo>
                <a:lnTo>
                  <a:pt x="4380" y="5808"/>
                </a:lnTo>
                <a:lnTo>
                  <a:pt x="1899" y="6247"/>
                </a:lnTo>
                <a:lnTo>
                  <a:pt x="1859" y="6249"/>
                </a:lnTo>
                <a:lnTo>
                  <a:pt x="1825" y="6243"/>
                </a:lnTo>
                <a:lnTo>
                  <a:pt x="1794" y="6230"/>
                </a:lnTo>
                <a:lnTo>
                  <a:pt x="1768" y="6211"/>
                </a:lnTo>
                <a:lnTo>
                  <a:pt x="1747" y="6184"/>
                </a:lnTo>
                <a:lnTo>
                  <a:pt x="1734" y="6152"/>
                </a:lnTo>
                <a:lnTo>
                  <a:pt x="1728" y="6116"/>
                </a:lnTo>
                <a:lnTo>
                  <a:pt x="1728" y="6112"/>
                </a:lnTo>
                <a:lnTo>
                  <a:pt x="1726" y="5422"/>
                </a:lnTo>
                <a:lnTo>
                  <a:pt x="1038" y="5524"/>
                </a:lnTo>
                <a:lnTo>
                  <a:pt x="964" y="5519"/>
                </a:lnTo>
                <a:lnTo>
                  <a:pt x="893" y="5503"/>
                </a:lnTo>
                <a:lnTo>
                  <a:pt x="827" y="5479"/>
                </a:lnTo>
                <a:lnTo>
                  <a:pt x="764" y="5443"/>
                </a:lnTo>
                <a:lnTo>
                  <a:pt x="709" y="5401"/>
                </a:lnTo>
                <a:lnTo>
                  <a:pt x="660" y="5351"/>
                </a:lnTo>
                <a:lnTo>
                  <a:pt x="618" y="5296"/>
                </a:lnTo>
                <a:lnTo>
                  <a:pt x="584" y="5233"/>
                </a:lnTo>
                <a:lnTo>
                  <a:pt x="557" y="5167"/>
                </a:lnTo>
                <a:lnTo>
                  <a:pt x="542" y="5096"/>
                </a:lnTo>
                <a:lnTo>
                  <a:pt x="536" y="5022"/>
                </a:lnTo>
                <a:lnTo>
                  <a:pt x="536" y="4140"/>
                </a:lnTo>
                <a:lnTo>
                  <a:pt x="306" y="4140"/>
                </a:lnTo>
                <a:lnTo>
                  <a:pt x="243" y="4136"/>
                </a:lnTo>
                <a:lnTo>
                  <a:pt x="188" y="4125"/>
                </a:lnTo>
                <a:lnTo>
                  <a:pt x="139" y="4108"/>
                </a:lnTo>
                <a:lnTo>
                  <a:pt x="95" y="4081"/>
                </a:lnTo>
                <a:lnTo>
                  <a:pt x="61" y="4050"/>
                </a:lnTo>
                <a:lnTo>
                  <a:pt x="34" y="4014"/>
                </a:lnTo>
                <a:lnTo>
                  <a:pt x="13" y="3974"/>
                </a:lnTo>
                <a:lnTo>
                  <a:pt x="4" y="3929"/>
                </a:lnTo>
                <a:lnTo>
                  <a:pt x="0" y="3879"/>
                </a:lnTo>
                <a:lnTo>
                  <a:pt x="8" y="3826"/>
                </a:lnTo>
                <a:lnTo>
                  <a:pt x="25" y="3771"/>
                </a:lnTo>
                <a:lnTo>
                  <a:pt x="50" y="3714"/>
                </a:lnTo>
                <a:lnTo>
                  <a:pt x="536" y="2786"/>
                </a:lnTo>
                <a:lnTo>
                  <a:pt x="536" y="2390"/>
                </a:lnTo>
                <a:lnTo>
                  <a:pt x="542" y="2221"/>
                </a:lnTo>
                <a:lnTo>
                  <a:pt x="559" y="2057"/>
                </a:lnTo>
                <a:lnTo>
                  <a:pt x="587" y="1896"/>
                </a:lnTo>
                <a:lnTo>
                  <a:pt x="625" y="1740"/>
                </a:lnTo>
                <a:lnTo>
                  <a:pt x="675" y="1586"/>
                </a:lnTo>
                <a:lnTo>
                  <a:pt x="734" y="1439"/>
                </a:lnTo>
                <a:lnTo>
                  <a:pt x="802" y="1295"/>
                </a:lnTo>
                <a:lnTo>
                  <a:pt x="878" y="1158"/>
                </a:lnTo>
                <a:lnTo>
                  <a:pt x="964" y="1027"/>
                </a:lnTo>
                <a:lnTo>
                  <a:pt x="1059" y="901"/>
                </a:lnTo>
                <a:lnTo>
                  <a:pt x="1160" y="781"/>
                </a:lnTo>
                <a:lnTo>
                  <a:pt x="1270" y="669"/>
                </a:lnTo>
                <a:lnTo>
                  <a:pt x="1386" y="564"/>
                </a:lnTo>
                <a:lnTo>
                  <a:pt x="1509" y="467"/>
                </a:lnTo>
                <a:lnTo>
                  <a:pt x="1639" y="380"/>
                </a:lnTo>
                <a:lnTo>
                  <a:pt x="1775" y="298"/>
                </a:lnTo>
                <a:lnTo>
                  <a:pt x="1916" y="228"/>
                </a:lnTo>
                <a:lnTo>
                  <a:pt x="2051" y="169"/>
                </a:lnTo>
                <a:lnTo>
                  <a:pt x="2190" y="118"/>
                </a:lnTo>
                <a:lnTo>
                  <a:pt x="2332" y="76"/>
                </a:lnTo>
                <a:lnTo>
                  <a:pt x="2479" y="43"/>
                </a:lnTo>
                <a:lnTo>
                  <a:pt x="2627" y="19"/>
                </a:lnTo>
                <a:lnTo>
                  <a:pt x="2781" y="5"/>
                </a:lnTo>
                <a:lnTo>
                  <a:pt x="293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221F5C7-1A93-F684-CA29-C3A455A56C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A7F739F-33AC-A3A1-A879-31EC37AD66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3592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4DCBFC-0595-4E95-B337-3FB1746C8B97}"/>
              </a:ext>
            </a:extLst>
          </p:cNvPr>
          <p:cNvSpPr txBox="1"/>
          <p:nvPr/>
        </p:nvSpPr>
        <p:spPr>
          <a:xfrm>
            <a:off x="3336760" y="713236"/>
            <a:ext cx="551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015DBF-98F9-4852-B4C6-63AEC6804635}"/>
              </a:ext>
            </a:extLst>
          </p:cNvPr>
          <p:cNvSpPr/>
          <p:nvPr/>
        </p:nvSpPr>
        <p:spPr>
          <a:xfrm>
            <a:off x="4495800" y="1204495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23C8AC7-24C3-4C19-BDB3-5FA8F1403B55}"/>
              </a:ext>
            </a:extLst>
          </p:cNvPr>
          <p:cNvSpPr/>
          <p:nvPr/>
        </p:nvSpPr>
        <p:spPr>
          <a:xfrm>
            <a:off x="601579" y="3577389"/>
            <a:ext cx="2534740" cy="2326104"/>
          </a:xfrm>
          <a:custGeom>
            <a:avLst/>
            <a:gdLst>
              <a:gd name="connsiteX0" fmla="*/ 0 w 2534740"/>
              <a:gd name="connsiteY0" fmla="*/ 0 h 2326104"/>
              <a:gd name="connsiteX1" fmla="*/ 2534740 w 2534740"/>
              <a:gd name="connsiteY1" fmla="*/ 0 h 2326104"/>
              <a:gd name="connsiteX2" fmla="*/ 2534740 w 2534740"/>
              <a:gd name="connsiteY2" fmla="*/ 2326104 h 2326104"/>
              <a:gd name="connsiteX3" fmla="*/ 0 w 2534740"/>
              <a:gd name="connsiteY3" fmla="*/ 2326104 h 232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2326104">
                <a:moveTo>
                  <a:pt x="0" y="0"/>
                </a:moveTo>
                <a:lnTo>
                  <a:pt x="2534740" y="0"/>
                </a:lnTo>
                <a:lnTo>
                  <a:pt x="2534740" y="2326104"/>
                </a:lnTo>
                <a:lnTo>
                  <a:pt x="0" y="232610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9E4E416-48E1-41BC-BCC2-A8FFE694AC26}"/>
              </a:ext>
            </a:extLst>
          </p:cNvPr>
          <p:cNvSpPr/>
          <p:nvPr/>
        </p:nvSpPr>
        <p:spPr>
          <a:xfrm>
            <a:off x="3419613" y="3577389"/>
            <a:ext cx="2534741" cy="2326104"/>
          </a:xfrm>
          <a:custGeom>
            <a:avLst/>
            <a:gdLst>
              <a:gd name="connsiteX0" fmla="*/ 0 w 2534741"/>
              <a:gd name="connsiteY0" fmla="*/ 0 h 2326104"/>
              <a:gd name="connsiteX1" fmla="*/ 2534741 w 2534741"/>
              <a:gd name="connsiteY1" fmla="*/ 0 h 2326104"/>
              <a:gd name="connsiteX2" fmla="*/ 2534741 w 2534741"/>
              <a:gd name="connsiteY2" fmla="*/ 2326104 h 2326104"/>
              <a:gd name="connsiteX3" fmla="*/ 0 w 2534741"/>
              <a:gd name="connsiteY3" fmla="*/ 2326104 h 232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1" h="2326104">
                <a:moveTo>
                  <a:pt x="0" y="0"/>
                </a:moveTo>
                <a:lnTo>
                  <a:pt x="2534741" y="0"/>
                </a:lnTo>
                <a:lnTo>
                  <a:pt x="2534741" y="2326104"/>
                </a:lnTo>
                <a:lnTo>
                  <a:pt x="0" y="232610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8C26C73-32E2-4B30-B8BA-F4859FBF5974}"/>
              </a:ext>
            </a:extLst>
          </p:cNvPr>
          <p:cNvSpPr/>
          <p:nvPr/>
        </p:nvSpPr>
        <p:spPr>
          <a:xfrm>
            <a:off x="6237649" y="3577389"/>
            <a:ext cx="2534739" cy="2326104"/>
          </a:xfrm>
          <a:custGeom>
            <a:avLst/>
            <a:gdLst>
              <a:gd name="connsiteX0" fmla="*/ 0 w 2534739"/>
              <a:gd name="connsiteY0" fmla="*/ 0 h 2326104"/>
              <a:gd name="connsiteX1" fmla="*/ 2534739 w 2534739"/>
              <a:gd name="connsiteY1" fmla="*/ 0 h 2326104"/>
              <a:gd name="connsiteX2" fmla="*/ 2534739 w 2534739"/>
              <a:gd name="connsiteY2" fmla="*/ 2326104 h 2326104"/>
              <a:gd name="connsiteX3" fmla="*/ 0 w 2534739"/>
              <a:gd name="connsiteY3" fmla="*/ 2326104 h 232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39" h="2326104">
                <a:moveTo>
                  <a:pt x="0" y="0"/>
                </a:moveTo>
                <a:lnTo>
                  <a:pt x="2534739" y="0"/>
                </a:lnTo>
                <a:lnTo>
                  <a:pt x="2534739" y="2326104"/>
                </a:lnTo>
                <a:lnTo>
                  <a:pt x="0" y="232610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69183E8-7100-4B87-B29F-2725268E1A91}"/>
              </a:ext>
            </a:extLst>
          </p:cNvPr>
          <p:cNvSpPr/>
          <p:nvPr/>
        </p:nvSpPr>
        <p:spPr>
          <a:xfrm>
            <a:off x="9055681" y="3577389"/>
            <a:ext cx="2534740" cy="2326104"/>
          </a:xfrm>
          <a:custGeom>
            <a:avLst/>
            <a:gdLst>
              <a:gd name="connsiteX0" fmla="*/ 0 w 2534740"/>
              <a:gd name="connsiteY0" fmla="*/ 0 h 2326104"/>
              <a:gd name="connsiteX1" fmla="*/ 2534740 w 2534740"/>
              <a:gd name="connsiteY1" fmla="*/ 0 h 2326104"/>
              <a:gd name="connsiteX2" fmla="*/ 2534740 w 2534740"/>
              <a:gd name="connsiteY2" fmla="*/ 2326104 h 2326104"/>
              <a:gd name="connsiteX3" fmla="*/ 0 w 2534740"/>
              <a:gd name="connsiteY3" fmla="*/ 2326104 h 232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740" h="2326104">
                <a:moveTo>
                  <a:pt x="0" y="0"/>
                </a:moveTo>
                <a:lnTo>
                  <a:pt x="2534740" y="0"/>
                </a:lnTo>
                <a:lnTo>
                  <a:pt x="2534740" y="2326104"/>
                </a:lnTo>
                <a:lnTo>
                  <a:pt x="0" y="232610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E0D47C2-106D-1367-63F3-099BA8F24D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EAC1084-A6FE-C805-4498-476B0CE1A1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244633D-6EEF-6E7E-6F5E-BBC55E822F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EF5F594-E710-3136-CB45-E214C746F8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5992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F037D8-72BC-4B57-B11D-871058584E51}"/>
              </a:ext>
            </a:extLst>
          </p:cNvPr>
          <p:cNvSpPr txBox="1"/>
          <p:nvPr/>
        </p:nvSpPr>
        <p:spPr>
          <a:xfrm>
            <a:off x="1432718" y="4548271"/>
            <a:ext cx="411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C5088-7072-471B-8CA6-63717DEF0067}"/>
              </a:ext>
            </a:extLst>
          </p:cNvPr>
          <p:cNvSpPr/>
          <p:nvPr/>
        </p:nvSpPr>
        <p:spPr>
          <a:xfrm>
            <a:off x="1432718" y="5590943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42F8C8-7BC2-4AED-B6D8-D940B7F214DA}"/>
              </a:ext>
            </a:extLst>
          </p:cNvPr>
          <p:cNvSpPr/>
          <p:nvPr/>
        </p:nvSpPr>
        <p:spPr>
          <a:xfrm>
            <a:off x="5300772" y="5265818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9BBD8E-C5B5-48C3-B123-416990BFDA8E}"/>
              </a:ext>
            </a:extLst>
          </p:cNvPr>
          <p:cNvSpPr/>
          <p:nvPr/>
        </p:nvSpPr>
        <p:spPr>
          <a:xfrm>
            <a:off x="5300771" y="4681051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44041-839D-4049-BE0B-D50AAA3FDA59}"/>
              </a:ext>
            </a:extLst>
          </p:cNvPr>
          <p:cNvSpPr/>
          <p:nvPr/>
        </p:nvSpPr>
        <p:spPr>
          <a:xfrm>
            <a:off x="5300772" y="4981191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19F71-6C47-4F9F-869F-6B45D77129F3}"/>
              </a:ext>
            </a:extLst>
          </p:cNvPr>
          <p:cNvSpPr/>
          <p:nvPr/>
        </p:nvSpPr>
        <p:spPr>
          <a:xfrm>
            <a:off x="8301788" y="5265818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A6305-3D5D-4DE8-9E10-932B717F6FD1}"/>
              </a:ext>
            </a:extLst>
          </p:cNvPr>
          <p:cNvSpPr/>
          <p:nvPr/>
        </p:nvSpPr>
        <p:spPr>
          <a:xfrm>
            <a:off x="8301787" y="4681051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A3F82-9981-47A1-A7C5-BA47343D8962}"/>
              </a:ext>
            </a:extLst>
          </p:cNvPr>
          <p:cNvSpPr/>
          <p:nvPr/>
        </p:nvSpPr>
        <p:spPr>
          <a:xfrm>
            <a:off x="8301788" y="4981191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A06C46E-C462-4B9A-40C5-3852C0709A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051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004C21-D23D-45CD-BEF6-8BA202C1CB86}"/>
              </a:ext>
            </a:extLst>
          </p:cNvPr>
          <p:cNvSpPr/>
          <p:nvPr/>
        </p:nvSpPr>
        <p:spPr>
          <a:xfrm>
            <a:off x="6534108" y="4324351"/>
            <a:ext cx="4348883" cy="211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B180C0-5C6B-4C09-BC19-2E59F3674125}"/>
              </a:ext>
            </a:extLst>
          </p:cNvPr>
          <p:cNvSpPr/>
          <p:nvPr/>
        </p:nvSpPr>
        <p:spPr>
          <a:xfrm>
            <a:off x="6534108" y="3306829"/>
            <a:ext cx="2377440" cy="89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d-ID" sz="1200" b="1" dirty="0"/>
              <a:t>ONE</a:t>
            </a:r>
            <a:endParaRPr lang="en-US" sz="1200" b="1" dirty="0"/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TWO</a:t>
            </a:r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THREE</a:t>
            </a:r>
            <a:endParaRPr lang="id-ID" sz="105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27A5F-646B-43BD-9A08-129BFC1EF38D}"/>
              </a:ext>
            </a:extLst>
          </p:cNvPr>
          <p:cNvSpPr txBox="1"/>
          <p:nvPr/>
        </p:nvSpPr>
        <p:spPr>
          <a:xfrm>
            <a:off x="6534108" y="1371934"/>
            <a:ext cx="411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6E27F-E557-4318-B577-9189394A0808}"/>
              </a:ext>
            </a:extLst>
          </p:cNvPr>
          <p:cNvSpPr/>
          <p:nvPr/>
        </p:nvSpPr>
        <p:spPr>
          <a:xfrm>
            <a:off x="6534108" y="241460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CBC695C-3CE5-A339-53B6-A898618499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6258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51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6116B4-5F8B-60AC-A36F-943A28C0FE59}"/>
              </a:ext>
            </a:extLst>
          </p:cNvPr>
          <p:cNvSpPr txBox="1"/>
          <p:nvPr/>
        </p:nvSpPr>
        <p:spPr>
          <a:xfrm>
            <a:off x="3336760" y="789040"/>
            <a:ext cx="551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>
                <a:solidFill>
                  <a:schemeClr val="accent1"/>
                </a:solidFill>
                <a:latin typeface="+mj-lt"/>
              </a:rPr>
              <a:t>Infographic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Title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DBD04E-5122-A61B-FD49-B840A249A543}"/>
              </a:ext>
            </a:extLst>
          </p:cNvPr>
          <p:cNvSpPr/>
          <p:nvPr/>
        </p:nvSpPr>
        <p:spPr>
          <a:xfrm>
            <a:off x="4495800" y="1281751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Shape 1855">
            <a:extLst>
              <a:ext uri="{FF2B5EF4-FFF2-40B4-BE49-F238E27FC236}">
                <a16:creationId xmlns:a16="http://schemas.microsoft.com/office/drawing/2014/main" id="{F640D4AB-6469-BB31-27BC-3712091B4979}"/>
              </a:ext>
            </a:extLst>
          </p:cNvPr>
          <p:cNvSpPr/>
          <p:nvPr/>
        </p:nvSpPr>
        <p:spPr>
          <a:xfrm>
            <a:off x="1412965" y="2113016"/>
            <a:ext cx="4790477" cy="4057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5041" y="0"/>
                </a:moveTo>
                <a:lnTo>
                  <a:pt x="5079" y="2"/>
                </a:lnTo>
                <a:cubicBezTo>
                  <a:pt x="2572" y="0"/>
                  <a:pt x="840" y="2398"/>
                  <a:pt x="839" y="5404"/>
                </a:cubicBezTo>
                <a:cubicBezTo>
                  <a:pt x="838" y="8695"/>
                  <a:pt x="3091" y="11929"/>
                  <a:pt x="6549" y="11930"/>
                </a:cubicBezTo>
                <a:lnTo>
                  <a:pt x="6549" y="11932"/>
                </a:lnTo>
                <a:lnTo>
                  <a:pt x="12836" y="11935"/>
                </a:lnTo>
                <a:lnTo>
                  <a:pt x="12850" y="11908"/>
                </a:lnTo>
                <a:lnTo>
                  <a:pt x="16967" y="11911"/>
                </a:lnTo>
                <a:lnTo>
                  <a:pt x="16967" y="11912"/>
                </a:lnTo>
                <a:cubicBezTo>
                  <a:pt x="19771" y="11916"/>
                  <a:pt x="21599" y="14539"/>
                  <a:pt x="21598" y="17210"/>
                </a:cubicBezTo>
                <a:cubicBezTo>
                  <a:pt x="21597" y="19650"/>
                  <a:pt x="20191" y="21598"/>
                  <a:pt x="18156" y="21597"/>
                </a:cubicBezTo>
                <a:lnTo>
                  <a:pt x="18134" y="21597"/>
                </a:lnTo>
                <a:cubicBezTo>
                  <a:pt x="16696" y="21596"/>
                  <a:pt x="15753" y="20448"/>
                  <a:pt x="15753" y="19117"/>
                </a:cubicBezTo>
                <a:cubicBezTo>
                  <a:pt x="15754" y="17982"/>
                  <a:pt x="16502" y="17101"/>
                  <a:pt x="17328" y="17102"/>
                </a:cubicBezTo>
                <a:lnTo>
                  <a:pt x="17328" y="17104"/>
                </a:lnTo>
                <a:cubicBezTo>
                  <a:pt x="16582" y="17103"/>
                  <a:pt x="15907" y="17897"/>
                  <a:pt x="15906" y="18922"/>
                </a:cubicBezTo>
                <a:cubicBezTo>
                  <a:pt x="15906" y="20124"/>
                  <a:pt x="16762" y="21160"/>
                  <a:pt x="17934" y="21161"/>
                </a:cubicBezTo>
                <a:cubicBezTo>
                  <a:pt x="19499" y="21162"/>
                  <a:pt x="20455" y="19581"/>
                  <a:pt x="20455" y="17997"/>
                </a:cubicBezTo>
                <a:cubicBezTo>
                  <a:pt x="20456" y="15944"/>
                  <a:pt x="18920" y="14190"/>
                  <a:pt x="17185" y="14189"/>
                </a:cubicBezTo>
                <a:lnTo>
                  <a:pt x="16619" y="14189"/>
                </a:lnTo>
                <a:lnTo>
                  <a:pt x="16615" y="14198"/>
                </a:lnTo>
                <a:lnTo>
                  <a:pt x="12488" y="14195"/>
                </a:lnTo>
                <a:lnTo>
                  <a:pt x="12488" y="14194"/>
                </a:lnTo>
                <a:lnTo>
                  <a:pt x="12487" y="14186"/>
                </a:lnTo>
                <a:lnTo>
                  <a:pt x="6783" y="14183"/>
                </a:lnTo>
                <a:lnTo>
                  <a:pt x="6783" y="14182"/>
                </a:lnTo>
                <a:cubicBezTo>
                  <a:pt x="2676" y="14177"/>
                  <a:pt x="-1" y="10335"/>
                  <a:pt x="0" y="6424"/>
                </a:cubicBezTo>
                <a:cubicBezTo>
                  <a:pt x="2" y="2851"/>
                  <a:pt x="2061" y="-2"/>
                  <a:pt x="504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dirty="0"/>
          </a:p>
        </p:txBody>
      </p:sp>
      <p:sp>
        <p:nvSpPr>
          <p:cNvPr id="5" name="Shape 1856">
            <a:extLst>
              <a:ext uri="{FF2B5EF4-FFF2-40B4-BE49-F238E27FC236}">
                <a16:creationId xmlns:a16="http://schemas.microsoft.com/office/drawing/2014/main" id="{42CC173F-E89D-4A44-E779-EDB760D99857}"/>
              </a:ext>
            </a:extLst>
          </p:cNvPr>
          <p:cNvSpPr/>
          <p:nvPr/>
        </p:nvSpPr>
        <p:spPr>
          <a:xfrm>
            <a:off x="1600901" y="2115886"/>
            <a:ext cx="4780877" cy="4051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4044" y="0"/>
                </a:moveTo>
                <a:cubicBezTo>
                  <a:pt x="2114" y="122"/>
                  <a:pt x="797" y="2028"/>
                  <a:pt x="796" y="4390"/>
                </a:cubicBezTo>
                <a:cubicBezTo>
                  <a:pt x="795" y="7064"/>
                  <a:pt x="2627" y="9691"/>
                  <a:pt x="5437" y="9692"/>
                </a:cubicBezTo>
                <a:lnTo>
                  <a:pt x="5437" y="9694"/>
                </a:lnTo>
                <a:lnTo>
                  <a:pt x="8813" y="9696"/>
                </a:lnTo>
                <a:lnTo>
                  <a:pt x="8838" y="9647"/>
                </a:lnTo>
                <a:lnTo>
                  <a:pt x="15874" y="9651"/>
                </a:lnTo>
                <a:cubicBezTo>
                  <a:pt x="15875" y="9651"/>
                  <a:pt x="15875" y="9651"/>
                  <a:pt x="15876" y="9651"/>
                </a:cubicBezTo>
                <a:lnTo>
                  <a:pt x="15880" y="9651"/>
                </a:lnTo>
                <a:lnTo>
                  <a:pt x="15880" y="9651"/>
                </a:lnTo>
                <a:cubicBezTo>
                  <a:pt x="19342" y="9656"/>
                  <a:pt x="21599" y="12894"/>
                  <a:pt x="21598" y="16190"/>
                </a:cubicBezTo>
                <a:cubicBezTo>
                  <a:pt x="21597" y="19119"/>
                  <a:pt x="19955" y="21473"/>
                  <a:pt x="17554" y="21600"/>
                </a:cubicBezTo>
                <a:cubicBezTo>
                  <a:pt x="19484" y="21478"/>
                  <a:pt x="20801" y="19572"/>
                  <a:pt x="20802" y="17210"/>
                </a:cubicBezTo>
                <a:cubicBezTo>
                  <a:pt x="20803" y="14536"/>
                  <a:pt x="18971" y="11909"/>
                  <a:pt x="16161" y="11907"/>
                </a:cubicBezTo>
                <a:lnTo>
                  <a:pt x="16161" y="11906"/>
                </a:lnTo>
                <a:lnTo>
                  <a:pt x="13167" y="11945"/>
                </a:lnTo>
                <a:lnTo>
                  <a:pt x="12760" y="11953"/>
                </a:lnTo>
                <a:lnTo>
                  <a:pt x="5724" y="11949"/>
                </a:lnTo>
                <a:cubicBezTo>
                  <a:pt x="5723" y="11949"/>
                  <a:pt x="5723" y="11949"/>
                  <a:pt x="5722" y="11949"/>
                </a:cubicBezTo>
                <a:lnTo>
                  <a:pt x="5718" y="11949"/>
                </a:lnTo>
                <a:cubicBezTo>
                  <a:pt x="2256" y="11944"/>
                  <a:pt x="-1" y="8706"/>
                  <a:pt x="0" y="5410"/>
                </a:cubicBezTo>
                <a:cubicBezTo>
                  <a:pt x="1" y="2481"/>
                  <a:pt x="1643" y="127"/>
                  <a:pt x="40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Shape 1857">
            <a:extLst>
              <a:ext uri="{FF2B5EF4-FFF2-40B4-BE49-F238E27FC236}">
                <a16:creationId xmlns:a16="http://schemas.microsoft.com/office/drawing/2014/main" id="{D58CB7AD-492D-5B13-49F7-73668792DADD}"/>
              </a:ext>
            </a:extLst>
          </p:cNvPr>
          <p:cNvSpPr/>
          <p:nvPr/>
        </p:nvSpPr>
        <p:spPr>
          <a:xfrm>
            <a:off x="1788836" y="2130342"/>
            <a:ext cx="4789891" cy="4054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3442" y="0"/>
                </a:moveTo>
                <a:lnTo>
                  <a:pt x="3465" y="0"/>
                </a:lnTo>
                <a:cubicBezTo>
                  <a:pt x="4903" y="1"/>
                  <a:pt x="5846" y="1150"/>
                  <a:pt x="5845" y="2482"/>
                </a:cubicBezTo>
                <a:cubicBezTo>
                  <a:pt x="5845" y="3617"/>
                  <a:pt x="5097" y="4499"/>
                  <a:pt x="4270" y="4498"/>
                </a:cubicBezTo>
                <a:lnTo>
                  <a:pt x="4271" y="4496"/>
                </a:lnTo>
                <a:cubicBezTo>
                  <a:pt x="5017" y="4497"/>
                  <a:pt x="5692" y="3702"/>
                  <a:pt x="5692" y="2677"/>
                </a:cubicBezTo>
                <a:cubicBezTo>
                  <a:pt x="5693" y="1474"/>
                  <a:pt x="4836" y="437"/>
                  <a:pt x="3664" y="436"/>
                </a:cubicBezTo>
                <a:cubicBezTo>
                  <a:pt x="2099" y="436"/>
                  <a:pt x="1143" y="2017"/>
                  <a:pt x="1143" y="3602"/>
                </a:cubicBezTo>
                <a:cubicBezTo>
                  <a:pt x="1142" y="5657"/>
                  <a:pt x="2678" y="7412"/>
                  <a:pt x="4414" y="7413"/>
                </a:cubicBezTo>
                <a:lnTo>
                  <a:pt x="4980" y="7413"/>
                </a:lnTo>
                <a:lnTo>
                  <a:pt x="4987" y="7399"/>
                </a:lnTo>
                <a:lnTo>
                  <a:pt x="14814" y="7404"/>
                </a:lnTo>
                <a:lnTo>
                  <a:pt x="14814" y="7406"/>
                </a:lnTo>
                <a:cubicBezTo>
                  <a:pt x="18922" y="7411"/>
                  <a:pt x="21599" y="11255"/>
                  <a:pt x="21597" y="15168"/>
                </a:cubicBezTo>
                <a:cubicBezTo>
                  <a:pt x="21596" y="18744"/>
                  <a:pt x="19537" y="21599"/>
                  <a:pt x="16556" y="21597"/>
                </a:cubicBezTo>
                <a:lnTo>
                  <a:pt x="16518" y="21595"/>
                </a:lnTo>
                <a:cubicBezTo>
                  <a:pt x="19025" y="21597"/>
                  <a:pt x="20757" y="19197"/>
                  <a:pt x="20759" y="16189"/>
                </a:cubicBezTo>
                <a:cubicBezTo>
                  <a:pt x="20760" y="12896"/>
                  <a:pt x="18506" y="9660"/>
                  <a:pt x="15048" y="9658"/>
                </a:cubicBezTo>
                <a:lnTo>
                  <a:pt x="15048" y="9657"/>
                </a:lnTo>
                <a:lnTo>
                  <a:pt x="8770" y="9654"/>
                </a:lnTo>
                <a:lnTo>
                  <a:pt x="7968" y="9653"/>
                </a:lnTo>
                <a:lnTo>
                  <a:pt x="4632" y="9693"/>
                </a:lnTo>
                <a:lnTo>
                  <a:pt x="4632" y="9691"/>
                </a:lnTo>
                <a:cubicBezTo>
                  <a:pt x="1827" y="9688"/>
                  <a:pt x="-1" y="7063"/>
                  <a:pt x="0" y="4390"/>
                </a:cubicBezTo>
                <a:cubicBezTo>
                  <a:pt x="1" y="1948"/>
                  <a:pt x="1407" y="-1"/>
                  <a:pt x="34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7" name="Shape 1858">
            <a:extLst>
              <a:ext uri="{FF2B5EF4-FFF2-40B4-BE49-F238E27FC236}">
                <a16:creationId xmlns:a16="http://schemas.microsoft.com/office/drawing/2014/main" id="{8A70312D-C4A8-55DE-B755-2FE21924FFAB}"/>
              </a:ext>
            </a:extLst>
          </p:cNvPr>
          <p:cNvSpPr/>
          <p:nvPr/>
        </p:nvSpPr>
        <p:spPr>
          <a:xfrm>
            <a:off x="4929192" y="5270058"/>
            <a:ext cx="828348" cy="82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2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9"/>
                  <a:pt x="19599" y="7899"/>
                </a:cubicBezTo>
                <a:cubicBezTo>
                  <a:pt x="19600" y="7902"/>
                  <a:pt x="19601" y="7904"/>
                  <a:pt x="19601" y="7908"/>
                </a:cubicBezTo>
                <a:cubicBezTo>
                  <a:pt x="20703" y="13264"/>
                  <a:pt x="17254" y="18500"/>
                  <a:pt x="11899" y="196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8" name="Shape 1860">
            <a:extLst>
              <a:ext uri="{FF2B5EF4-FFF2-40B4-BE49-F238E27FC236}">
                <a16:creationId xmlns:a16="http://schemas.microsoft.com/office/drawing/2014/main" id="{9CCBCBDE-9A87-2788-327D-684F0AD9336D}"/>
              </a:ext>
            </a:extLst>
          </p:cNvPr>
          <p:cNvSpPr/>
          <p:nvPr/>
        </p:nvSpPr>
        <p:spPr>
          <a:xfrm>
            <a:off x="2222534" y="2205901"/>
            <a:ext cx="828345" cy="82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1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4"/>
                  <a:pt x="19601" y="7908"/>
                </a:cubicBezTo>
                <a:cubicBezTo>
                  <a:pt x="20703" y="13263"/>
                  <a:pt x="17254" y="18500"/>
                  <a:pt x="11899" y="19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9" name="Shape 1862">
            <a:extLst>
              <a:ext uri="{FF2B5EF4-FFF2-40B4-BE49-F238E27FC236}">
                <a16:creationId xmlns:a16="http://schemas.microsoft.com/office/drawing/2014/main" id="{D6A182F8-9AB0-542C-BEA7-E1D2594BD25B}"/>
              </a:ext>
            </a:extLst>
          </p:cNvPr>
          <p:cNvSpPr/>
          <p:nvPr/>
        </p:nvSpPr>
        <p:spPr>
          <a:xfrm>
            <a:off x="3176357" y="2502396"/>
            <a:ext cx="1454304" cy="293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fontScale="85000" lnSpcReduction="10000"/>
          </a:bodyPr>
          <a:lstStyle>
            <a:lvl1pPr>
              <a:lnSpc>
                <a:spcPct val="120000"/>
              </a:lnSpc>
              <a:defRPr sz="2600"/>
            </a:lvl1pPr>
          </a:lstStyle>
          <a:p>
            <a:r>
              <a:rPr lang="id-ID" sz="1400" dirty="0"/>
              <a:t>YOUR TE</a:t>
            </a:r>
            <a:r>
              <a:rPr lang="en-US" sz="1400" dirty="0"/>
              <a:t>X</a:t>
            </a:r>
            <a:r>
              <a:rPr lang="id-ID" sz="1400" dirty="0"/>
              <a:t>T HERE</a:t>
            </a:r>
          </a:p>
        </p:txBody>
      </p:sp>
      <p:sp>
        <p:nvSpPr>
          <p:cNvPr id="10" name="Shape 1863">
            <a:extLst>
              <a:ext uri="{FF2B5EF4-FFF2-40B4-BE49-F238E27FC236}">
                <a16:creationId xmlns:a16="http://schemas.microsoft.com/office/drawing/2014/main" id="{BD3B541D-1F84-0B06-5CAF-4650BF2C3C73}"/>
              </a:ext>
            </a:extLst>
          </p:cNvPr>
          <p:cNvSpPr/>
          <p:nvPr/>
        </p:nvSpPr>
        <p:spPr>
          <a:xfrm>
            <a:off x="3333666" y="5637912"/>
            <a:ext cx="1454304" cy="293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fontScale="85000" lnSpcReduction="10000"/>
          </a:bodyPr>
          <a:lstStyle>
            <a:lvl1pPr algn="r">
              <a:lnSpc>
                <a:spcPct val="120000"/>
              </a:lnSpc>
              <a:defRPr sz="2600"/>
            </a:lvl1pPr>
          </a:lstStyle>
          <a:p>
            <a:r>
              <a:rPr lang="id-ID" sz="1400" dirty="0"/>
              <a:t>YOUR TE</a:t>
            </a:r>
            <a:r>
              <a:rPr lang="en-US" sz="1400" dirty="0"/>
              <a:t>X</a:t>
            </a:r>
            <a:r>
              <a:rPr lang="id-ID" sz="1400" dirty="0"/>
              <a:t>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FAB4FA-CFFD-C97C-D412-9DC0361E6D07}"/>
              </a:ext>
            </a:extLst>
          </p:cNvPr>
          <p:cNvSpPr/>
          <p:nvPr/>
        </p:nvSpPr>
        <p:spPr>
          <a:xfrm>
            <a:off x="3425425" y="3576569"/>
            <a:ext cx="1499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1"/>
                </a:solidFill>
              </a:rPr>
              <a:t>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A5CF18-7F34-E853-64F3-DDC8DAC1A5A1}"/>
              </a:ext>
            </a:extLst>
          </p:cNvPr>
          <p:cNvSpPr/>
          <p:nvPr/>
        </p:nvSpPr>
        <p:spPr>
          <a:xfrm>
            <a:off x="3425425" y="3975566"/>
            <a:ext cx="1499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1"/>
                </a:solidFill>
              </a:rPr>
              <a:t>YOUR TEXT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5DE958-6C90-5913-C666-0F0659A0B3B7}"/>
              </a:ext>
            </a:extLst>
          </p:cNvPr>
          <p:cNvSpPr/>
          <p:nvPr/>
        </p:nvSpPr>
        <p:spPr>
          <a:xfrm>
            <a:off x="3425425" y="4374390"/>
            <a:ext cx="1499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1"/>
                </a:solidFill>
              </a:rPr>
              <a:t>YOUR TEXT HERE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id="{194C8A5C-286F-54B3-90EA-04EE955C44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69117" y="2430401"/>
            <a:ext cx="387132" cy="324423"/>
            <a:chOff x="4518" y="854"/>
            <a:chExt cx="3809" cy="3192"/>
          </a:xfrm>
          <a:solidFill>
            <a:schemeClr val="bg1"/>
          </a:solidFill>
        </p:grpSpPr>
        <p:sp>
          <p:nvSpPr>
            <p:cNvPr id="15" name="Freeform 73">
              <a:extLst>
                <a:ext uri="{FF2B5EF4-FFF2-40B4-BE49-F238E27FC236}">
                  <a16:creationId xmlns:a16="http://schemas.microsoft.com/office/drawing/2014/main" id="{33AA18B9-22F1-9CF8-7040-331EA715C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1636"/>
              <a:ext cx="2601" cy="2410"/>
            </a:xfrm>
            <a:custGeom>
              <a:avLst/>
              <a:gdLst>
                <a:gd name="T0" fmla="*/ 149 w 2601"/>
                <a:gd name="T1" fmla="*/ 0 h 2410"/>
                <a:gd name="T2" fmla="*/ 1086 w 2601"/>
                <a:gd name="T3" fmla="*/ 0 h 2410"/>
                <a:gd name="T4" fmla="*/ 1086 w 2601"/>
                <a:gd name="T5" fmla="*/ 859 h 2410"/>
                <a:gd name="T6" fmla="*/ 1089 w 2601"/>
                <a:gd name="T7" fmla="*/ 904 h 2410"/>
                <a:gd name="T8" fmla="*/ 1100 w 2601"/>
                <a:gd name="T9" fmla="*/ 946 h 2410"/>
                <a:gd name="T10" fmla="*/ 1116 w 2601"/>
                <a:gd name="T11" fmla="*/ 984 h 2410"/>
                <a:gd name="T12" fmla="*/ 1138 w 2601"/>
                <a:gd name="T13" fmla="*/ 1020 h 2410"/>
                <a:gd name="T14" fmla="*/ 1166 w 2601"/>
                <a:gd name="T15" fmla="*/ 1052 h 2410"/>
                <a:gd name="T16" fmla="*/ 1197 w 2601"/>
                <a:gd name="T17" fmla="*/ 1079 h 2410"/>
                <a:gd name="T18" fmla="*/ 1233 w 2601"/>
                <a:gd name="T19" fmla="*/ 1101 h 2410"/>
                <a:gd name="T20" fmla="*/ 1272 w 2601"/>
                <a:gd name="T21" fmla="*/ 1118 h 2410"/>
                <a:gd name="T22" fmla="*/ 1314 w 2601"/>
                <a:gd name="T23" fmla="*/ 1129 h 2410"/>
                <a:gd name="T24" fmla="*/ 1358 w 2601"/>
                <a:gd name="T25" fmla="*/ 1132 h 2410"/>
                <a:gd name="T26" fmla="*/ 1358 w 2601"/>
                <a:gd name="T27" fmla="*/ 1132 h 2410"/>
                <a:gd name="T28" fmla="*/ 2601 w 2601"/>
                <a:gd name="T29" fmla="*/ 1132 h 2410"/>
                <a:gd name="T30" fmla="*/ 2601 w 2601"/>
                <a:gd name="T31" fmla="*/ 1642 h 2410"/>
                <a:gd name="T32" fmla="*/ 2597 w 2601"/>
                <a:gd name="T33" fmla="*/ 1672 h 2410"/>
                <a:gd name="T34" fmla="*/ 2589 w 2601"/>
                <a:gd name="T35" fmla="*/ 1700 h 2410"/>
                <a:gd name="T36" fmla="*/ 2575 w 2601"/>
                <a:gd name="T37" fmla="*/ 1725 h 2410"/>
                <a:gd name="T38" fmla="*/ 2557 w 2601"/>
                <a:gd name="T39" fmla="*/ 1747 h 2410"/>
                <a:gd name="T40" fmla="*/ 2535 w 2601"/>
                <a:gd name="T41" fmla="*/ 1766 h 2410"/>
                <a:gd name="T42" fmla="*/ 2509 w 2601"/>
                <a:gd name="T43" fmla="*/ 1780 h 2410"/>
                <a:gd name="T44" fmla="*/ 2482 w 2601"/>
                <a:gd name="T45" fmla="*/ 1788 h 2410"/>
                <a:gd name="T46" fmla="*/ 2451 w 2601"/>
                <a:gd name="T47" fmla="*/ 1791 h 2410"/>
                <a:gd name="T48" fmla="*/ 1137 w 2601"/>
                <a:gd name="T49" fmla="*/ 1791 h 2410"/>
                <a:gd name="T50" fmla="*/ 540 w 2601"/>
                <a:gd name="T51" fmla="*/ 2388 h 2410"/>
                <a:gd name="T52" fmla="*/ 523 w 2601"/>
                <a:gd name="T53" fmla="*/ 2401 h 2410"/>
                <a:gd name="T54" fmla="*/ 505 w 2601"/>
                <a:gd name="T55" fmla="*/ 2408 h 2410"/>
                <a:gd name="T56" fmla="*/ 486 w 2601"/>
                <a:gd name="T57" fmla="*/ 2410 h 2410"/>
                <a:gd name="T58" fmla="*/ 467 w 2601"/>
                <a:gd name="T59" fmla="*/ 2408 h 2410"/>
                <a:gd name="T60" fmla="*/ 450 w 2601"/>
                <a:gd name="T61" fmla="*/ 2401 h 2410"/>
                <a:gd name="T62" fmla="*/ 435 w 2601"/>
                <a:gd name="T63" fmla="*/ 2389 h 2410"/>
                <a:gd name="T64" fmla="*/ 423 w 2601"/>
                <a:gd name="T65" fmla="*/ 2374 h 2410"/>
                <a:gd name="T66" fmla="*/ 415 w 2601"/>
                <a:gd name="T67" fmla="*/ 2356 h 2410"/>
                <a:gd name="T68" fmla="*/ 412 w 2601"/>
                <a:gd name="T69" fmla="*/ 2335 h 2410"/>
                <a:gd name="T70" fmla="*/ 412 w 2601"/>
                <a:gd name="T71" fmla="*/ 1791 h 2410"/>
                <a:gd name="T72" fmla="*/ 149 w 2601"/>
                <a:gd name="T73" fmla="*/ 1791 h 2410"/>
                <a:gd name="T74" fmla="*/ 119 w 2601"/>
                <a:gd name="T75" fmla="*/ 1788 h 2410"/>
                <a:gd name="T76" fmla="*/ 91 w 2601"/>
                <a:gd name="T77" fmla="*/ 1780 h 2410"/>
                <a:gd name="T78" fmla="*/ 66 w 2601"/>
                <a:gd name="T79" fmla="*/ 1766 h 2410"/>
                <a:gd name="T80" fmla="*/ 44 w 2601"/>
                <a:gd name="T81" fmla="*/ 1747 h 2410"/>
                <a:gd name="T82" fmla="*/ 25 w 2601"/>
                <a:gd name="T83" fmla="*/ 1725 h 2410"/>
                <a:gd name="T84" fmla="*/ 12 w 2601"/>
                <a:gd name="T85" fmla="*/ 1700 h 2410"/>
                <a:gd name="T86" fmla="*/ 3 w 2601"/>
                <a:gd name="T87" fmla="*/ 1672 h 2410"/>
                <a:gd name="T88" fmla="*/ 0 w 2601"/>
                <a:gd name="T89" fmla="*/ 1642 h 2410"/>
                <a:gd name="T90" fmla="*/ 0 w 2601"/>
                <a:gd name="T91" fmla="*/ 149 h 2410"/>
                <a:gd name="T92" fmla="*/ 3 w 2601"/>
                <a:gd name="T93" fmla="*/ 119 h 2410"/>
                <a:gd name="T94" fmla="*/ 12 w 2601"/>
                <a:gd name="T95" fmla="*/ 91 h 2410"/>
                <a:gd name="T96" fmla="*/ 25 w 2601"/>
                <a:gd name="T97" fmla="*/ 66 h 2410"/>
                <a:gd name="T98" fmla="*/ 44 w 2601"/>
                <a:gd name="T99" fmla="*/ 44 h 2410"/>
                <a:gd name="T100" fmla="*/ 66 w 2601"/>
                <a:gd name="T101" fmla="*/ 25 h 2410"/>
                <a:gd name="T102" fmla="*/ 91 w 2601"/>
                <a:gd name="T103" fmla="*/ 13 h 2410"/>
                <a:gd name="T104" fmla="*/ 119 w 2601"/>
                <a:gd name="T105" fmla="*/ 3 h 2410"/>
                <a:gd name="T106" fmla="*/ 149 w 2601"/>
                <a:gd name="T107" fmla="*/ 0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01" h="2410">
                  <a:moveTo>
                    <a:pt x="149" y="0"/>
                  </a:moveTo>
                  <a:lnTo>
                    <a:pt x="1086" y="0"/>
                  </a:lnTo>
                  <a:lnTo>
                    <a:pt x="1086" y="859"/>
                  </a:lnTo>
                  <a:lnTo>
                    <a:pt x="1089" y="904"/>
                  </a:lnTo>
                  <a:lnTo>
                    <a:pt x="1100" y="946"/>
                  </a:lnTo>
                  <a:lnTo>
                    <a:pt x="1116" y="984"/>
                  </a:lnTo>
                  <a:lnTo>
                    <a:pt x="1138" y="1020"/>
                  </a:lnTo>
                  <a:lnTo>
                    <a:pt x="1166" y="1052"/>
                  </a:lnTo>
                  <a:lnTo>
                    <a:pt x="1197" y="1079"/>
                  </a:lnTo>
                  <a:lnTo>
                    <a:pt x="1233" y="1101"/>
                  </a:lnTo>
                  <a:lnTo>
                    <a:pt x="1272" y="1118"/>
                  </a:lnTo>
                  <a:lnTo>
                    <a:pt x="1314" y="1129"/>
                  </a:lnTo>
                  <a:lnTo>
                    <a:pt x="1358" y="1132"/>
                  </a:lnTo>
                  <a:lnTo>
                    <a:pt x="1358" y="1132"/>
                  </a:lnTo>
                  <a:lnTo>
                    <a:pt x="2601" y="1132"/>
                  </a:lnTo>
                  <a:lnTo>
                    <a:pt x="2601" y="1642"/>
                  </a:lnTo>
                  <a:lnTo>
                    <a:pt x="2597" y="1672"/>
                  </a:lnTo>
                  <a:lnTo>
                    <a:pt x="2589" y="1700"/>
                  </a:lnTo>
                  <a:lnTo>
                    <a:pt x="2575" y="1725"/>
                  </a:lnTo>
                  <a:lnTo>
                    <a:pt x="2557" y="1747"/>
                  </a:lnTo>
                  <a:lnTo>
                    <a:pt x="2535" y="1766"/>
                  </a:lnTo>
                  <a:lnTo>
                    <a:pt x="2509" y="1780"/>
                  </a:lnTo>
                  <a:lnTo>
                    <a:pt x="2482" y="1788"/>
                  </a:lnTo>
                  <a:lnTo>
                    <a:pt x="2451" y="1791"/>
                  </a:lnTo>
                  <a:lnTo>
                    <a:pt x="1137" y="1791"/>
                  </a:lnTo>
                  <a:lnTo>
                    <a:pt x="540" y="2388"/>
                  </a:lnTo>
                  <a:lnTo>
                    <a:pt x="523" y="2401"/>
                  </a:lnTo>
                  <a:lnTo>
                    <a:pt x="505" y="2408"/>
                  </a:lnTo>
                  <a:lnTo>
                    <a:pt x="486" y="2410"/>
                  </a:lnTo>
                  <a:lnTo>
                    <a:pt x="467" y="2408"/>
                  </a:lnTo>
                  <a:lnTo>
                    <a:pt x="450" y="2401"/>
                  </a:lnTo>
                  <a:lnTo>
                    <a:pt x="435" y="2389"/>
                  </a:lnTo>
                  <a:lnTo>
                    <a:pt x="423" y="2374"/>
                  </a:lnTo>
                  <a:lnTo>
                    <a:pt x="415" y="2356"/>
                  </a:lnTo>
                  <a:lnTo>
                    <a:pt x="412" y="2335"/>
                  </a:lnTo>
                  <a:lnTo>
                    <a:pt x="412" y="1791"/>
                  </a:lnTo>
                  <a:lnTo>
                    <a:pt x="149" y="1791"/>
                  </a:lnTo>
                  <a:lnTo>
                    <a:pt x="119" y="1788"/>
                  </a:lnTo>
                  <a:lnTo>
                    <a:pt x="91" y="1780"/>
                  </a:lnTo>
                  <a:lnTo>
                    <a:pt x="66" y="1766"/>
                  </a:lnTo>
                  <a:lnTo>
                    <a:pt x="44" y="1747"/>
                  </a:lnTo>
                  <a:lnTo>
                    <a:pt x="25" y="1725"/>
                  </a:lnTo>
                  <a:lnTo>
                    <a:pt x="12" y="1700"/>
                  </a:lnTo>
                  <a:lnTo>
                    <a:pt x="3" y="1672"/>
                  </a:lnTo>
                  <a:lnTo>
                    <a:pt x="0" y="1642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2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1" y="13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4">
              <a:extLst>
                <a:ext uri="{FF2B5EF4-FFF2-40B4-BE49-F238E27FC236}">
                  <a16:creationId xmlns:a16="http://schemas.microsoft.com/office/drawing/2014/main" id="{16B49837-0DBB-B507-7E85-8AF3BC5FC0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6" y="854"/>
              <a:ext cx="2601" cy="2410"/>
            </a:xfrm>
            <a:custGeom>
              <a:avLst/>
              <a:gdLst>
                <a:gd name="T0" fmla="*/ 1938 w 2601"/>
                <a:gd name="T1" fmla="*/ 699 h 2410"/>
                <a:gd name="T2" fmla="*/ 1863 w 2601"/>
                <a:gd name="T3" fmla="*/ 751 h 2410"/>
                <a:gd name="T4" fmla="*/ 1825 w 2601"/>
                <a:gd name="T5" fmla="*/ 834 h 2410"/>
                <a:gd name="T6" fmla="*/ 1833 w 2601"/>
                <a:gd name="T7" fmla="*/ 929 h 2410"/>
                <a:gd name="T8" fmla="*/ 1885 w 2601"/>
                <a:gd name="T9" fmla="*/ 1003 h 2410"/>
                <a:gd name="T10" fmla="*/ 1969 w 2601"/>
                <a:gd name="T11" fmla="*/ 1042 h 2410"/>
                <a:gd name="T12" fmla="*/ 2063 w 2601"/>
                <a:gd name="T13" fmla="*/ 1034 h 2410"/>
                <a:gd name="T14" fmla="*/ 2137 w 2601"/>
                <a:gd name="T15" fmla="*/ 981 h 2410"/>
                <a:gd name="T16" fmla="*/ 2177 w 2601"/>
                <a:gd name="T17" fmla="*/ 897 h 2410"/>
                <a:gd name="T18" fmla="*/ 2169 w 2601"/>
                <a:gd name="T19" fmla="*/ 804 h 2410"/>
                <a:gd name="T20" fmla="*/ 2115 w 2601"/>
                <a:gd name="T21" fmla="*/ 729 h 2410"/>
                <a:gd name="T22" fmla="*/ 2032 w 2601"/>
                <a:gd name="T23" fmla="*/ 690 h 2410"/>
                <a:gd name="T24" fmla="*/ 1269 w 2601"/>
                <a:gd name="T25" fmla="*/ 690 h 2410"/>
                <a:gd name="T26" fmla="*/ 1186 w 2601"/>
                <a:gd name="T27" fmla="*/ 729 h 2410"/>
                <a:gd name="T28" fmla="*/ 1134 w 2601"/>
                <a:gd name="T29" fmla="*/ 804 h 2410"/>
                <a:gd name="T30" fmla="*/ 1126 w 2601"/>
                <a:gd name="T31" fmla="*/ 897 h 2410"/>
                <a:gd name="T32" fmla="*/ 1165 w 2601"/>
                <a:gd name="T33" fmla="*/ 981 h 2410"/>
                <a:gd name="T34" fmla="*/ 1239 w 2601"/>
                <a:gd name="T35" fmla="*/ 1034 h 2410"/>
                <a:gd name="T36" fmla="*/ 1334 w 2601"/>
                <a:gd name="T37" fmla="*/ 1042 h 2410"/>
                <a:gd name="T38" fmla="*/ 1416 w 2601"/>
                <a:gd name="T39" fmla="*/ 1003 h 2410"/>
                <a:gd name="T40" fmla="*/ 1469 w 2601"/>
                <a:gd name="T41" fmla="*/ 929 h 2410"/>
                <a:gd name="T42" fmla="*/ 1477 w 2601"/>
                <a:gd name="T43" fmla="*/ 834 h 2410"/>
                <a:gd name="T44" fmla="*/ 1438 w 2601"/>
                <a:gd name="T45" fmla="*/ 751 h 2410"/>
                <a:gd name="T46" fmla="*/ 1364 w 2601"/>
                <a:gd name="T47" fmla="*/ 699 h 2410"/>
                <a:gd name="T48" fmla="*/ 602 w 2601"/>
                <a:gd name="T49" fmla="*/ 687 h 2410"/>
                <a:gd name="T50" fmla="*/ 512 w 2601"/>
                <a:gd name="T51" fmla="*/ 711 h 2410"/>
                <a:gd name="T52" fmla="*/ 447 w 2601"/>
                <a:gd name="T53" fmla="*/ 776 h 2410"/>
                <a:gd name="T54" fmla="*/ 422 w 2601"/>
                <a:gd name="T55" fmla="*/ 866 h 2410"/>
                <a:gd name="T56" fmla="*/ 447 w 2601"/>
                <a:gd name="T57" fmla="*/ 956 h 2410"/>
                <a:gd name="T58" fmla="*/ 512 w 2601"/>
                <a:gd name="T59" fmla="*/ 1020 h 2410"/>
                <a:gd name="T60" fmla="*/ 602 w 2601"/>
                <a:gd name="T61" fmla="*/ 1044 h 2410"/>
                <a:gd name="T62" fmla="*/ 692 w 2601"/>
                <a:gd name="T63" fmla="*/ 1020 h 2410"/>
                <a:gd name="T64" fmla="*/ 756 w 2601"/>
                <a:gd name="T65" fmla="*/ 956 h 2410"/>
                <a:gd name="T66" fmla="*/ 780 w 2601"/>
                <a:gd name="T67" fmla="*/ 866 h 2410"/>
                <a:gd name="T68" fmla="*/ 756 w 2601"/>
                <a:gd name="T69" fmla="*/ 776 h 2410"/>
                <a:gd name="T70" fmla="*/ 692 w 2601"/>
                <a:gd name="T71" fmla="*/ 711 h 2410"/>
                <a:gd name="T72" fmla="*/ 602 w 2601"/>
                <a:gd name="T73" fmla="*/ 687 h 2410"/>
                <a:gd name="T74" fmla="*/ 2482 w 2601"/>
                <a:gd name="T75" fmla="*/ 3 h 2410"/>
                <a:gd name="T76" fmla="*/ 2557 w 2601"/>
                <a:gd name="T77" fmla="*/ 44 h 2410"/>
                <a:gd name="T78" fmla="*/ 2599 w 2601"/>
                <a:gd name="T79" fmla="*/ 119 h 2410"/>
                <a:gd name="T80" fmla="*/ 2599 w 2601"/>
                <a:gd name="T81" fmla="*/ 1671 h 2410"/>
                <a:gd name="T82" fmla="*/ 2557 w 2601"/>
                <a:gd name="T83" fmla="*/ 1748 h 2410"/>
                <a:gd name="T84" fmla="*/ 2482 w 2601"/>
                <a:gd name="T85" fmla="*/ 1788 h 2410"/>
                <a:gd name="T86" fmla="*/ 2189 w 2601"/>
                <a:gd name="T87" fmla="*/ 2335 h 2410"/>
                <a:gd name="T88" fmla="*/ 2166 w 2601"/>
                <a:gd name="T89" fmla="*/ 2388 h 2410"/>
                <a:gd name="T90" fmla="*/ 2115 w 2601"/>
                <a:gd name="T91" fmla="*/ 2410 h 2410"/>
                <a:gd name="T92" fmla="*/ 2061 w 2601"/>
                <a:gd name="T93" fmla="*/ 2388 h 2410"/>
                <a:gd name="T94" fmla="*/ 120 w 2601"/>
                <a:gd name="T95" fmla="*/ 1788 h 2410"/>
                <a:gd name="T96" fmla="*/ 44 w 2601"/>
                <a:gd name="T97" fmla="*/ 1748 h 2410"/>
                <a:gd name="T98" fmla="*/ 4 w 2601"/>
                <a:gd name="T99" fmla="*/ 1671 h 2410"/>
                <a:gd name="T100" fmla="*/ 4 w 2601"/>
                <a:gd name="T101" fmla="*/ 119 h 2410"/>
                <a:gd name="T102" fmla="*/ 44 w 2601"/>
                <a:gd name="T103" fmla="*/ 44 h 2410"/>
                <a:gd name="T104" fmla="*/ 120 w 2601"/>
                <a:gd name="T105" fmla="*/ 3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1" h="2410">
                  <a:moveTo>
                    <a:pt x="2001" y="687"/>
                  </a:moveTo>
                  <a:lnTo>
                    <a:pt x="1969" y="690"/>
                  </a:lnTo>
                  <a:lnTo>
                    <a:pt x="1938" y="699"/>
                  </a:lnTo>
                  <a:lnTo>
                    <a:pt x="1911" y="711"/>
                  </a:lnTo>
                  <a:lnTo>
                    <a:pt x="1885" y="729"/>
                  </a:lnTo>
                  <a:lnTo>
                    <a:pt x="1863" y="751"/>
                  </a:lnTo>
                  <a:lnTo>
                    <a:pt x="1846" y="776"/>
                  </a:lnTo>
                  <a:lnTo>
                    <a:pt x="1833" y="804"/>
                  </a:lnTo>
                  <a:lnTo>
                    <a:pt x="1825" y="834"/>
                  </a:lnTo>
                  <a:lnTo>
                    <a:pt x="1822" y="866"/>
                  </a:lnTo>
                  <a:lnTo>
                    <a:pt x="1825" y="897"/>
                  </a:lnTo>
                  <a:lnTo>
                    <a:pt x="1833" y="929"/>
                  </a:lnTo>
                  <a:lnTo>
                    <a:pt x="1846" y="956"/>
                  </a:lnTo>
                  <a:lnTo>
                    <a:pt x="1863" y="981"/>
                  </a:lnTo>
                  <a:lnTo>
                    <a:pt x="1885" y="1003"/>
                  </a:lnTo>
                  <a:lnTo>
                    <a:pt x="1911" y="1020"/>
                  </a:lnTo>
                  <a:lnTo>
                    <a:pt x="1938" y="1034"/>
                  </a:lnTo>
                  <a:lnTo>
                    <a:pt x="1969" y="1042"/>
                  </a:lnTo>
                  <a:lnTo>
                    <a:pt x="2001" y="1044"/>
                  </a:lnTo>
                  <a:lnTo>
                    <a:pt x="2032" y="1042"/>
                  </a:lnTo>
                  <a:lnTo>
                    <a:pt x="2063" y="1034"/>
                  </a:lnTo>
                  <a:lnTo>
                    <a:pt x="2091" y="1020"/>
                  </a:lnTo>
                  <a:lnTo>
                    <a:pt x="2115" y="1003"/>
                  </a:lnTo>
                  <a:lnTo>
                    <a:pt x="2137" y="981"/>
                  </a:lnTo>
                  <a:lnTo>
                    <a:pt x="2155" y="956"/>
                  </a:lnTo>
                  <a:lnTo>
                    <a:pt x="2169" y="929"/>
                  </a:lnTo>
                  <a:lnTo>
                    <a:pt x="2177" y="897"/>
                  </a:lnTo>
                  <a:lnTo>
                    <a:pt x="2179" y="866"/>
                  </a:lnTo>
                  <a:lnTo>
                    <a:pt x="2177" y="834"/>
                  </a:lnTo>
                  <a:lnTo>
                    <a:pt x="2169" y="804"/>
                  </a:lnTo>
                  <a:lnTo>
                    <a:pt x="2155" y="776"/>
                  </a:lnTo>
                  <a:lnTo>
                    <a:pt x="2137" y="751"/>
                  </a:lnTo>
                  <a:lnTo>
                    <a:pt x="2115" y="729"/>
                  </a:lnTo>
                  <a:lnTo>
                    <a:pt x="2091" y="711"/>
                  </a:lnTo>
                  <a:lnTo>
                    <a:pt x="2063" y="699"/>
                  </a:lnTo>
                  <a:lnTo>
                    <a:pt x="2032" y="690"/>
                  </a:lnTo>
                  <a:lnTo>
                    <a:pt x="2001" y="687"/>
                  </a:lnTo>
                  <a:close/>
                  <a:moveTo>
                    <a:pt x="1301" y="687"/>
                  </a:moveTo>
                  <a:lnTo>
                    <a:pt x="1269" y="690"/>
                  </a:lnTo>
                  <a:lnTo>
                    <a:pt x="1239" y="699"/>
                  </a:lnTo>
                  <a:lnTo>
                    <a:pt x="1211" y="711"/>
                  </a:lnTo>
                  <a:lnTo>
                    <a:pt x="1186" y="729"/>
                  </a:lnTo>
                  <a:lnTo>
                    <a:pt x="1165" y="751"/>
                  </a:lnTo>
                  <a:lnTo>
                    <a:pt x="1146" y="776"/>
                  </a:lnTo>
                  <a:lnTo>
                    <a:pt x="1134" y="804"/>
                  </a:lnTo>
                  <a:lnTo>
                    <a:pt x="1126" y="834"/>
                  </a:lnTo>
                  <a:lnTo>
                    <a:pt x="1122" y="866"/>
                  </a:lnTo>
                  <a:lnTo>
                    <a:pt x="1126" y="897"/>
                  </a:lnTo>
                  <a:lnTo>
                    <a:pt x="1134" y="929"/>
                  </a:lnTo>
                  <a:lnTo>
                    <a:pt x="1146" y="956"/>
                  </a:lnTo>
                  <a:lnTo>
                    <a:pt x="1165" y="981"/>
                  </a:lnTo>
                  <a:lnTo>
                    <a:pt x="1186" y="1003"/>
                  </a:lnTo>
                  <a:lnTo>
                    <a:pt x="1211" y="1020"/>
                  </a:lnTo>
                  <a:lnTo>
                    <a:pt x="1239" y="1034"/>
                  </a:lnTo>
                  <a:lnTo>
                    <a:pt x="1269" y="1042"/>
                  </a:lnTo>
                  <a:lnTo>
                    <a:pt x="1301" y="1044"/>
                  </a:lnTo>
                  <a:lnTo>
                    <a:pt x="1334" y="1042"/>
                  </a:lnTo>
                  <a:lnTo>
                    <a:pt x="1364" y="1034"/>
                  </a:lnTo>
                  <a:lnTo>
                    <a:pt x="1392" y="1020"/>
                  </a:lnTo>
                  <a:lnTo>
                    <a:pt x="1416" y="1003"/>
                  </a:lnTo>
                  <a:lnTo>
                    <a:pt x="1438" y="981"/>
                  </a:lnTo>
                  <a:lnTo>
                    <a:pt x="1455" y="956"/>
                  </a:lnTo>
                  <a:lnTo>
                    <a:pt x="1469" y="929"/>
                  </a:lnTo>
                  <a:lnTo>
                    <a:pt x="1477" y="897"/>
                  </a:lnTo>
                  <a:lnTo>
                    <a:pt x="1479" y="866"/>
                  </a:lnTo>
                  <a:lnTo>
                    <a:pt x="1477" y="834"/>
                  </a:lnTo>
                  <a:lnTo>
                    <a:pt x="1469" y="804"/>
                  </a:lnTo>
                  <a:lnTo>
                    <a:pt x="1455" y="776"/>
                  </a:lnTo>
                  <a:lnTo>
                    <a:pt x="1438" y="751"/>
                  </a:lnTo>
                  <a:lnTo>
                    <a:pt x="1416" y="729"/>
                  </a:lnTo>
                  <a:lnTo>
                    <a:pt x="1392" y="711"/>
                  </a:lnTo>
                  <a:lnTo>
                    <a:pt x="1364" y="699"/>
                  </a:lnTo>
                  <a:lnTo>
                    <a:pt x="1334" y="690"/>
                  </a:lnTo>
                  <a:lnTo>
                    <a:pt x="1301" y="687"/>
                  </a:lnTo>
                  <a:close/>
                  <a:moveTo>
                    <a:pt x="602" y="687"/>
                  </a:moveTo>
                  <a:lnTo>
                    <a:pt x="569" y="690"/>
                  </a:lnTo>
                  <a:lnTo>
                    <a:pt x="539" y="699"/>
                  </a:lnTo>
                  <a:lnTo>
                    <a:pt x="512" y="711"/>
                  </a:lnTo>
                  <a:lnTo>
                    <a:pt x="486" y="729"/>
                  </a:lnTo>
                  <a:lnTo>
                    <a:pt x="465" y="751"/>
                  </a:lnTo>
                  <a:lnTo>
                    <a:pt x="447" y="776"/>
                  </a:lnTo>
                  <a:lnTo>
                    <a:pt x="434" y="804"/>
                  </a:lnTo>
                  <a:lnTo>
                    <a:pt x="426" y="834"/>
                  </a:lnTo>
                  <a:lnTo>
                    <a:pt x="422" y="866"/>
                  </a:lnTo>
                  <a:lnTo>
                    <a:pt x="426" y="897"/>
                  </a:lnTo>
                  <a:lnTo>
                    <a:pt x="434" y="929"/>
                  </a:lnTo>
                  <a:lnTo>
                    <a:pt x="447" y="956"/>
                  </a:lnTo>
                  <a:lnTo>
                    <a:pt x="465" y="981"/>
                  </a:lnTo>
                  <a:lnTo>
                    <a:pt x="486" y="1003"/>
                  </a:lnTo>
                  <a:lnTo>
                    <a:pt x="512" y="1020"/>
                  </a:lnTo>
                  <a:lnTo>
                    <a:pt x="539" y="1034"/>
                  </a:lnTo>
                  <a:lnTo>
                    <a:pt x="569" y="1042"/>
                  </a:lnTo>
                  <a:lnTo>
                    <a:pt x="602" y="1044"/>
                  </a:lnTo>
                  <a:lnTo>
                    <a:pt x="634" y="1042"/>
                  </a:lnTo>
                  <a:lnTo>
                    <a:pt x="664" y="1034"/>
                  </a:lnTo>
                  <a:lnTo>
                    <a:pt x="692" y="1020"/>
                  </a:lnTo>
                  <a:lnTo>
                    <a:pt x="716" y="1003"/>
                  </a:lnTo>
                  <a:lnTo>
                    <a:pt x="738" y="981"/>
                  </a:lnTo>
                  <a:lnTo>
                    <a:pt x="756" y="956"/>
                  </a:lnTo>
                  <a:lnTo>
                    <a:pt x="769" y="929"/>
                  </a:lnTo>
                  <a:lnTo>
                    <a:pt x="777" y="897"/>
                  </a:lnTo>
                  <a:lnTo>
                    <a:pt x="780" y="866"/>
                  </a:lnTo>
                  <a:lnTo>
                    <a:pt x="777" y="834"/>
                  </a:lnTo>
                  <a:lnTo>
                    <a:pt x="769" y="804"/>
                  </a:lnTo>
                  <a:lnTo>
                    <a:pt x="756" y="776"/>
                  </a:lnTo>
                  <a:lnTo>
                    <a:pt x="738" y="751"/>
                  </a:lnTo>
                  <a:lnTo>
                    <a:pt x="716" y="729"/>
                  </a:lnTo>
                  <a:lnTo>
                    <a:pt x="692" y="711"/>
                  </a:lnTo>
                  <a:lnTo>
                    <a:pt x="664" y="699"/>
                  </a:lnTo>
                  <a:lnTo>
                    <a:pt x="634" y="690"/>
                  </a:lnTo>
                  <a:lnTo>
                    <a:pt x="602" y="687"/>
                  </a:lnTo>
                  <a:close/>
                  <a:moveTo>
                    <a:pt x="150" y="0"/>
                  </a:moveTo>
                  <a:lnTo>
                    <a:pt x="2452" y="0"/>
                  </a:lnTo>
                  <a:lnTo>
                    <a:pt x="2482" y="3"/>
                  </a:lnTo>
                  <a:lnTo>
                    <a:pt x="2510" y="12"/>
                  </a:lnTo>
                  <a:lnTo>
                    <a:pt x="2535" y="25"/>
                  </a:lnTo>
                  <a:lnTo>
                    <a:pt x="2557" y="44"/>
                  </a:lnTo>
                  <a:lnTo>
                    <a:pt x="2576" y="66"/>
                  </a:lnTo>
                  <a:lnTo>
                    <a:pt x="2589" y="91"/>
                  </a:lnTo>
                  <a:lnTo>
                    <a:pt x="2599" y="119"/>
                  </a:lnTo>
                  <a:lnTo>
                    <a:pt x="2601" y="149"/>
                  </a:lnTo>
                  <a:lnTo>
                    <a:pt x="2601" y="1641"/>
                  </a:lnTo>
                  <a:lnTo>
                    <a:pt x="2599" y="1671"/>
                  </a:lnTo>
                  <a:lnTo>
                    <a:pt x="2589" y="1700"/>
                  </a:lnTo>
                  <a:lnTo>
                    <a:pt x="2576" y="1726"/>
                  </a:lnTo>
                  <a:lnTo>
                    <a:pt x="2557" y="1748"/>
                  </a:lnTo>
                  <a:lnTo>
                    <a:pt x="2535" y="1765"/>
                  </a:lnTo>
                  <a:lnTo>
                    <a:pt x="2510" y="1779"/>
                  </a:lnTo>
                  <a:lnTo>
                    <a:pt x="2482" y="1788"/>
                  </a:lnTo>
                  <a:lnTo>
                    <a:pt x="2452" y="1790"/>
                  </a:lnTo>
                  <a:lnTo>
                    <a:pt x="2189" y="1790"/>
                  </a:lnTo>
                  <a:lnTo>
                    <a:pt x="2189" y="2335"/>
                  </a:lnTo>
                  <a:lnTo>
                    <a:pt x="2186" y="2356"/>
                  </a:lnTo>
                  <a:lnTo>
                    <a:pt x="2179" y="2374"/>
                  </a:lnTo>
                  <a:lnTo>
                    <a:pt x="2166" y="2388"/>
                  </a:lnTo>
                  <a:lnTo>
                    <a:pt x="2151" y="2400"/>
                  </a:lnTo>
                  <a:lnTo>
                    <a:pt x="2134" y="2407"/>
                  </a:lnTo>
                  <a:lnTo>
                    <a:pt x="2115" y="2410"/>
                  </a:lnTo>
                  <a:lnTo>
                    <a:pt x="2097" y="2408"/>
                  </a:lnTo>
                  <a:lnTo>
                    <a:pt x="2078" y="2401"/>
                  </a:lnTo>
                  <a:lnTo>
                    <a:pt x="2061" y="2388"/>
                  </a:lnTo>
                  <a:lnTo>
                    <a:pt x="1464" y="1790"/>
                  </a:lnTo>
                  <a:lnTo>
                    <a:pt x="150" y="1790"/>
                  </a:lnTo>
                  <a:lnTo>
                    <a:pt x="120" y="1788"/>
                  </a:lnTo>
                  <a:lnTo>
                    <a:pt x="92" y="1779"/>
                  </a:lnTo>
                  <a:lnTo>
                    <a:pt x="66" y="1765"/>
                  </a:lnTo>
                  <a:lnTo>
                    <a:pt x="44" y="1748"/>
                  </a:lnTo>
                  <a:lnTo>
                    <a:pt x="26" y="1726"/>
                  </a:lnTo>
                  <a:lnTo>
                    <a:pt x="12" y="1700"/>
                  </a:lnTo>
                  <a:lnTo>
                    <a:pt x="4" y="1671"/>
                  </a:lnTo>
                  <a:lnTo>
                    <a:pt x="0" y="1641"/>
                  </a:lnTo>
                  <a:lnTo>
                    <a:pt x="0" y="149"/>
                  </a:lnTo>
                  <a:lnTo>
                    <a:pt x="4" y="119"/>
                  </a:lnTo>
                  <a:lnTo>
                    <a:pt x="12" y="91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2" y="12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59">
            <a:extLst>
              <a:ext uri="{FF2B5EF4-FFF2-40B4-BE49-F238E27FC236}">
                <a16:creationId xmlns:a16="http://schemas.microsoft.com/office/drawing/2014/main" id="{BB98B9B0-95E6-A6F6-55DE-D5455984C1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9324" y="5472124"/>
            <a:ext cx="388083" cy="365760"/>
            <a:chOff x="2290" y="1976"/>
            <a:chExt cx="1356" cy="1278"/>
          </a:xfrm>
          <a:solidFill>
            <a:schemeClr val="bg1"/>
          </a:solidFill>
        </p:grpSpPr>
        <p:sp>
          <p:nvSpPr>
            <p:cNvPr id="18" name="Freeform 61">
              <a:extLst>
                <a:ext uri="{FF2B5EF4-FFF2-40B4-BE49-F238E27FC236}">
                  <a16:creationId xmlns:a16="http://schemas.microsoft.com/office/drawing/2014/main" id="{373B7EF4-51C9-6E05-D57D-EDED58C33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2">
              <a:extLst>
                <a:ext uri="{FF2B5EF4-FFF2-40B4-BE49-F238E27FC236}">
                  <a16:creationId xmlns:a16="http://schemas.microsoft.com/office/drawing/2014/main" id="{CB945E66-1D4E-C235-DD3D-2A1D53CD3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3">
              <a:extLst>
                <a:ext uri="{FF2B5EF4-FFF2-40B4-BE49-F238E27FC236}">
                  <a16:creationId xmlns:a16="http://schemas.microsoft.com/office/drawing/2014/main" id="{D326F8C0-C6B7-9FF3-B624-27DB9799F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4">
              <a:extLst>
                <a:ext uri="{FF2B5EF4-FFF2-40B4-BE49-F238E27FC236}">
                  <a16:creationId xmlns:a16="http://schemas.microsoft.com/office/drawing/2014/main" id="{BBE3B9AA-6125-74A7-C8FA-19A4C41D16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5">
              <a:extLst>
                <a:ext uri="{FF2B5EF4-FFF2-40B4-BE49-F238E27FC236}">
                  <a16:creationId xmlns:a16="http://schemas.microsoft.com/office/drawing/2014/main" id="{0490A390-C513-28A1-7524-E102E7B22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B8E70DF-CBE6-0DD5-2FA7-7E3A00E688BB}"/>
              </a:ext>
            </a:extLst>
          </p:cNvPr>
          <p:cNvSpPr/>
          <p:nvPr/>
        </p:nvSpPr>
        <p:spPr>
          <a:xfrm>
            <a:off x="6948087" y="2351775"/>
            <a:ext cx="3854814" cy="306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96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6116B4-5F8B-60AC-A36F-943A28C0FE59}"/>
              </a:ext>
            </a:extLst>
          </p:cNvPr>
          <p:cNvSpPr txBox="1"/>
          <p:nvPr/>
        </p:nvSpPr>
        <p:spPr>
          <a:xfrm>
            <a:off x="3336760" y="789040"/>
            <a:ext cx="551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>
                <a:solidFill>
                  <a:schemeClr val="accent1"/>
                </a:solidFill>
                <a:latin typeface="+mj-lt"/>
              </a:rPr>
              <a:t>Infographic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Title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DBD04E-5122-A61B-FD49-B840A249A543}"/>
              </a:ext>
            </a:extLst>
          </p:cNvPr>
          <p:cNvSpPr/>
          <p:nvPr/>
        </p:nvSpPr>
        <p:spPr>
          <a:xfrm>
            <a:off x="4495800" y="1281751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8E70DF-CBE6-0DD5-2FA7-7E3A00E688BB}"/>
              </a:ext>
            </a:extLst>
          </p:cNvPr>
          <p:cNvSpPr/>
          <p:nvPr/>
        </p:nvSpPr>
        <p:spPr>
          <a:xfrm>
            <a:off x="6096000" y="2351775"/>
            <a:ext cx="4706901" cy="3179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EA8157DF-CC26-70CC-A7B4-D591E07A7976}"/>
              </a:ext>
            </a:extLst>
          </p:cNvPr>
          <p:cNvSpPr>
            <a:spLocks/>
          </p:cNvSpPr>
          <p:nvPr/>
        </p:nvSpPr>
        <p:spPr bwMode="auto">
          <a:xfrm>
            <a:off x="1640243" y="4185087"/>
            <a:ext cx="3393034" cy="1690717"/>
          </a:xfrm>
          <a:custGeom>
            <a:avLst/>
            <a:gdLst>
              <a:gd name="T0" fmla="*/ 2784475 w 2340"/>
              <a:gd name="T1" fmla="*/ 463550 h 1166"/>
              <a:gd name="T2" fmla="*/ 1857375 w 2340"/>
              <a:gd name="T3" fmla="*/ 0 h 1166"/>
              <a:gd name="T4" fmla="*/ 931863 w 2340"/>
              <a:gd name="T5" fmla="*/ 463550 h 1166"/>
              <a:gd name="T6" fmla="*/ 0 w 2340"/>
              <a:gd name="T7" fmla="*/ 927100 h 1166"/>
              <a:gd name="T8" fmla="*/ 931863 w 2340"/>
              <a:gd name="T9" fmla="*/ 1390650 h 1166"/>
              <a:gd name="T10" fmla="*/ 1857375 w 2340"/>
              <a:gd name="T11" fmla="*/ 1851025 h 1166"/>
              <a:gd name="T12" fmla="*/ 2784475 w 2340"/>
              <a:gd name="T13" fmla="*/ 1390650 h 1166"/>
              <a:gd name="T14" fmla="*/ 3714750 w 2340"/>
              <a:gd name="T15" fmla="*/ 927100 h 1166"/>
              <a:gd name="T16" fmla="*/ 2784475 w 2340"/>
              <a:gd name="T17" fmla="*/ 463550 h 11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40" h="1166">
                <a:moveTo>
                  <a:pt x="1754" y="292"/>
                </a:moveTo>
                <a:lnTo>
                  <a:pt x="1170" y="0"/>
                </a:lnTo>
                <a:lnTo>
                  <a:pt x="587" y="292"/>
                </a:lnTo>
                <a:lnTo>
                  <a:pt x="0" y="584"/>
                </a:lnTo>
                <a:lnTo>
                  <a:pt x="587" y="876"/>
                </a:lnTo>
                <a:lnTo>
                  <a:pt x="1170" y="1166"/>
                </a:lnTo>
                <a:lnTo>
                  <a:pt x="1754" y="876"/>
                </a:lnTo>
                <a:lnTo>
                  <a:pt x="2340" y="584"/>
                </a:lnTo>
                <a:lnTo>
                  <a:pt x="1754" y="2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0DA18BAA-31A9-24B0-6A3E-696031467A18}"/>
              </a:ext>
            </a:extLst>
          </p:cNvPr>
          <p:cNvSpPr>
            <a:spLocks/>
          </p:cNvSpPr>
          <p:nvPr/>
        </p:nvSpPr>
        <p:spPr bwMode="auto">
          <a:xfrm>
            <a:off x="1640243" y="5026096"/>
            <a:ext cx="1696517" cy="1132461"/>
          </a:xfrm>
          <a:custGeom>
            <a:avLst/>
            <a:gdLst>
              <a:gd name="T0" fmla="*/ 0 w 1170"/>
              <a:gd name="T1" fmla="*/ 0 h 781"/>
              <a:gd name="T2" fmla="*/ 0 w 1170"/>
              <a:gd name="T3" fmla="*/ 312738 h 781"/>
              <a:gd name="T4" fmla="*/ 1857375 w 1170"/>
              <a:gd name="T5" fmla="*/ 1239838 h 781"/>
              <a:gd name="T6" fmla="*/ 1857375 w 1170"/>
              <a:gd name="T7" fmla="*/ 923925 h 781"/>
              <a:gd name="T8" fmla="*/ 0 w 1170"/>
              <a:gd name="T9" fmla="*/ 0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1">
                <a:moveTo>
                  <a:pt x="0" y="0"/>
                </a:moveTo>
                <a:lnTo>
                  <a:pt x="0" y="197"/>
                </a:lnTo>
                <a:lnTo>
                  <a:pt x="1170" y="781"/>
                </a:lnTo>
                <a:lnTo>
                  <a:pt x="1170" y="5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951266E8-7A54-B98D-7C14-812FA7859674}"/>
              </a:ext>
            </a:extLst>
          </p:cNvPr>
          <p:cNvSpPr>
            <a:spLocks/>
          </p:cNvSpPr>
          <p:nvPr/>
        </p:nvSpPr>
        <p:spPr bwMode="auto">
          <a:xfrm>
            <a:off x="3336760" y="5026096"/>
            <a:ext cx="1696517" cy="1132461"/>
          </a:xfrm>
          <a:custGeom>
            <a:avLst/>
            <a:gdLst>
              <a:gd name="T0" fmla="*/ 1857375 w 1170"/>
              <a:gd name="T1" fmla="*/ 0 h 781"/>
              <a:gd name="T2" fmla="*/ 0 w 1170"/>
              <a:gd name="T3" fmla="*/ 923925 h 781"/>
              <a:gd name="T4" fmla="*/ 0 w 1170"/>
              <a:gd name="T5" fmla="*/ 1239838 h 781"/>
              <a:gd name="T6" fmla="*/ 1857375 w 1170"/>
              <a:gd name="T7" fmla="*/ 312738 h 781"/>
              <a:gd name="T8" fmla="*/ 1857375 w 1170"/>
              <a:gd name="T9" fmla="*/ 0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1">
                <a:moveTo>
                  <a:pt x="1170" y="0"/>
                </a:moveTo>
                <a:lnTo>
                  <a:pt x="0" y="582"/>
                </a:lnTo>
                <a:lnTo>
                  <a:pt x="0" y="781"/>
                </a:lnTo>
                <a:lnTo>
                  <a:pt x="1170" y="197"/>
                </a:lnTo>
                <a:lnTo>
                  <a:pt x="11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28" name="Freeform 15">
            <a:extLst>
              <a:ext uri="{FF2B5EF4-FFF2-40B4-BE49-F238E27FC236}">
                <a16:creationId xmlns:a16="http://schemas.microsoft.com/office/drawing/2014/main" id="{318DD4D4-42F1-7B8E-F989-A9A6856E0B12}"/>
              </a:ext>
            </a:extLst>
          </p:cNvPr>
          <p:cNvSpPr>
            <a:spLocks/>
          </p:cNvSpPr>
          <p:nvPr/>
        </p:nvSpPr>
        <p:spPr bwMode="auto">
          <a:xfrm>
            <a:off x="1640243" y="3496330"/>
            <a:ext cx="3393034" cy="1689268"/>
          </a:xfrm>
          <a:custGeom>
            <a:avLst/>
            <a:gdLst>
              <a:gd name="T0" fmla="*/ 2784475 w 2340"/>
              <a:gd name="T1" fmla="*/ 463550 h 1165"/>
              <a:gd name="T2" fmla="*/ 1857375 w 2340"/>
              <a:gd name="T3" fmla="*/ 0 h 1165"/>
              <a:gd name="T4" fmla="*/ 931863 w 2340"/>
              <a:gd name="T5" fmla="*/ 463550 h 1165"/>
              <a:gd name="T6" fmla="*/ 0 w 2340"/>
              <a:gd name="T7" fmla="*/ 922338 h 1165"/>
              <a:gd name="T8" fmla="*/ 931863 w 2340"/>
              <a:gd name="T9" fmla="*/ 1385888 h 1165"/>
              <a:gd name="T10" fmla="*/ 1857375 w 2340"/>
              <a:gd name="T11" fmla="*/ 1849438 h 1165"/>
              <a:gd name="T12" fmla="*/ 2784475 w 2340"/>
              <a:gd name="T13" fmla="*/ 1385888 h 1165"/>
              <a:gd name="T14" fmla="*/ 3714750 w 2340"/>
              <a:gd name="T15" fmla="*/ 922338 h 1165"/>
              <a:gd name="T16" fmla="*/ 2784475 w 2340"/>
              <a:gd name="T17" fmla="*/ 463550 h 11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40" h="1165">
                <a:moveTo>
                  <a:pt x="1754" y="292"/>
                </a:moveTo>
                <a:lnTo>
                  <a:pt x="1170" y="0"/>
                </a:lnTo>
                <a:lnTo>
                  <a:pt x="587" y="292"/>
                </a:lnTo>
                <a:lnTo>
                  <a:pt x="0" y="581"/>
                </a:lnTo>
                <a:lnTo>
                  <a:pt x="587" y="873"/>
                </a:lnTo>
                <a:lnTo>
                  <a:pt x="1170" y="1165"/>
                </a:lnTo>
                <a:lnTo>
                  <a:pt x="1754" y="873"/>
                </a:lnTo>
                <a:lnTo>
                  <a:pt x="2340" y="581"/>
                </a:lnTo>
                <a:lnTo>
                  <a:pt x="1754" y="2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29" name="Freeform 16">
            <a:extLst>
              <a:ext uri="{FF2B5EF4-FFF2-40B4-BE49-F238E27FC236}">
                <a16:creationId xmlns:a16="http://schemas.microsoft.com/office/drawing/2014/main" id="{5A018036-A651-4CCF-DF7D-D30EC01CE2B3}"/>
              </a:ext>
            </a:extLst>
          </p:cNvPr>
          <p:cNvSpPr>
            <a:spLocks/>
          </p:cNvSpPr>
          <p:nvPr/>
        </p:nvSpPr>
        <p:spPr bwMode="auto">
          <a:xfrm>
            <a:off x="1640243" y="4332989"/>
            <a:ext cx="1696517" cy="1132461"/>
          </a:xfrm>
          <a:custGeom>
            <a:avLst/>
            <a:gdLst>
              <a:gd name="T0" fmla="*/ 0 w 1170"/>
              <a:gd name="T1" fmla="*/ 0 h 781"/>
              <a:gd name="T2" fmla="*/ 0 w 1170"/>
              <a:gd name="T3" fmla="*/ 315913 h 781"/>
              <a:gd name="T4" fmla="*/ 1857375 w 1170"/>
              <a:gd name="T5" fmla="*/ 1239838 h 781"/>
              <a:gd name="T6" fmla="*/ 1857375 w 1170"/>
              <a:gd name="T7" fmla="*/ 927100 h 781"/>
              <a:gd name="T8" fmla="*/ 0 w 1170"/>
              <a:gd name="T9" fmla="*/ 0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1">
                <a:moveTo>
                  <a:pt x="0" y="0"/>
                </a:moveTo>
                <a:lnTo>
                  <a:pt x="0" y="199"/>
                </a:lnTo>
                <a:lnTo>
                  <a:pt x="1170" y="781"/>
                </a:lnTo>
                <a:lnTo>
                  <a:pt x="1170" y="5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ADAF3A43-CFA6-8F79-0307-34491C69CEFC}"/>
              </a:ext>
            </a:extLst>
          </p:cNvPr>
          <p:cNvSpPr>
            <a:spLocks/>
          </p:cNvSpPr>
          <p:nvPr/>
        </p:nvSpPr>
        <p:spPr bwMode="auto">
          <a:xfrm>
            <a:off x="3336760" y="4332989"/>
            <a:ext cx="1696517" cy="1132461"/>
          </a:xfrm>
          <a:custGeom>
            <a:avLst/>
            <a:gdLst>
              <a:gd name="T0" fmla="*/ 1857375 w 1170"/>
              <a:gd name="T1" fmla="*/ 0 h 781"/>
              <a:gd name="T2" fmla="*/ 0 w 1170"/>
              <a:gd name="T3" fmla="*/ 927100 h 781"/>
              <a:gd name="T4" fmla="*/ 0 w 1170"/>
              <a:gd name="T5" fmla="*/ 1239838 h 781"/>
              <a:gd name="T6" fmla="*/ 1857375 w 1170"/>
              <a:gd name="T7" fmla="*/ 315913 h 781"/>
              <a:gd name="T8" fmla="*/ 1857375 w 1170"/>
              <a:gd name="T9" fmla="*/ 0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1">
                <a:moveTo>
                  <a:pt x="1170" y="0"/>
                </a:moveTo>
                <a:lnTo>
                  <a:pt x="0" y="584"/>
                </a:lnTo>
                <a:lnTo>
                  <a:pt x="0" y="781"/>
                </a:lnTo>
                <a:lnTo>
                  <a:pt x="1170" y="199"/>
                </a:lnTo>
                <a:lnTo>
                  <a:pt x="11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7A6CD235-F96D-C012-23C8-92D69CEAC97F}"/>
              </a:ext>
            </a:extLst>
          </p:cNvPr>
          <p:cNvSpPr>
            <a:spLocks/>
          </p:cNvSpPr>
          <p:nvPr/>
        </p:nvSpPr>
        <p:spPr bwMode="auto">
          <a:xfrm>
            <a:off x="1640243" y="2803223"/>
            <a:ext cx="3393034" cy="1689268"/>
          </a:xfrm>
          <a:custGeom>
            <a:avLst/>
            <a:gdLst>
              <a:gd name="T0" fmla="*/ 2784475 w 2340"/>
              <a:gd name="T1" fmla="*/ 463550 h 1165"/>
              <a:gd name="T2" fmla="*/ 1857375 w 2340"/>
              <a:gd name="T3" fmla="*/ 0 h 1165"/>
              <a:gd name="T4" fmla="*/ 931863 w 2340"/>
              <a:gd name="T5" fmla="*/ 463550 h 1165"/>
              <a:gd name="T6" fmla="*/ 0 w 2340"/>
              <a:gd name="T7" fmla="*/ 927100 h 1165"/>
              <a:gd name="T8" fmla="*/ 931863 w 2340"/>
              <a:gd name="T9" fmla="*/ 1385888 h 1165"/>
              <a:gd name="T10" fmla="*/ 1857375 w 2340"/>
              <a:gd name="T11" fmla="*/ 1849438 h 1165"/>
              <a:gd name="T12" fmla="*/ 2784475 w 2340"/>
              <a:gd name="T13" fmla="*/ 1385888 h 1165"/>
              <a:gd name="T14" fmla="*/ 3714750 w 2340"/>
              <a:gd name="T15" fmla="*/ 927100 h 1165"/>
              <a:gd name="T16" fmla="*/ 2784475 w 2340"/>
              <a:gd name="T17" fmla="*/ 463550 h 11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40" h="1165">
                <a:moveTo>
                  <a:pt x="1754" y="292"/>
                </a:moveTo>
                <a:lnTo>
                  <a:pt x="1170" y="0"/>
                </a:lnTo>
                <a:lnTo>
                  <a:pt x="587" y="292"/>
                </a:lnTo>
                <a:lnTo>
                  <a:pt x="0" y="584"/>
                </a:lnTo>
                <a:lnTo>
                  <a:pt x="587" y="873"/>
                </a:lnTo>
                <a:lnTo>
                  <a:pt x="1170" y="1165"/>
                </a:lnTo>
                <a:lnTo>
                  <a:pt x="1754" y="873"/>
                </a:lnTo>
                <a:lnTo>
                  <a:pt x="2340" y="584"/>
                </a:lnTo>
                <a:lnTo>
                  <a:pt x="1754" y="2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2" name="Freeform 19">
            <a:extLst>
              <a:ext uri="{FF2B5EF4-FFF2-40B4-BE49-F238E27FC236}">
                <a16:creationId xmlns:a16="http://schemas.microsoft.com/office/drawing/2014/main" id="{6813BE3F-AA48-4BFB-0E9D-9B13CE04FD55}"/>
              </a:ext>
            </a:extLst>
          </p:cNvPr>
          <p:cNvSpPr>
            <a:spLocks/>
          </p:cNvSpPr>
          <p:nvPr/>
        </p:nvSpPr>
        <p:spPr bwMode="auto">
          <a:xfrm>
            <a:off x="1640243" y="3644231"/>
            <a:ext cx="1696517" cy="1128111"/>
          </a:xfrm>
          <a:custGeom>
            <a:avLst/>
            <a:gdLst>
              <a:gd name="T0" fmla="*/ 0 w 1170"/>
              <a:gd name="T1" fmla="*/ 0 h 778"/>
              <a:gd name="T2" fmla="*/ 0 w 1170"/>
              <a:gd name="T3" fmla="*/ 311150 h 778"/>
              <a:gd name="T4" fmla="*/ 1857375 w 1170"/>
              <a:gd name="T5" fmla="*/ 1235075 h 778"/>
              <a:gd name="T6" fmla="*/ 1857375 w 1170"/>
              <a:gd name="T7" fmla="*/ 922338 h 778"/>
              <a:gd name="T8" fmla="*/ 0 w 1170"/>
              <a:gd name="T9" fmla="*/ 0 h 7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78">
                <a:moveTo>
                  <a:pt x="0" y="0"/>
                </a:moveTo>
                <a:lnTo>
                  <a:pt x="0" y="196"/>
                </a:lnTo>
                <a:lnTo>
                  <a:pt x="1170" y="778"/>
                </a:lnTo>
                <a:lnTo>
                  <a:pt x="1170" y="5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3" name="Freeform 20">
            <a:extLst>
              <a:ext uri="{FF2B5EF4-FFF2-40B4-BE49-F238E27FC236}">
                <a16:creationId xmlns:a16="http://schemas.microsoft.com/office/drawing/2014/main" id="{2F5252DA-7C9B-8962-F7B0-5EB5C12C22FD}"/>
              </a:ext>
            </a:extLst>
          </p:cNvPr>
          <p:cNvSpPr>
            <a:spLocks/>
          </p:cNvSpPr>
          <p:nvPr/>
        </p:nvSpPr>
        <p:spPr bwMode="auto">
          <a:xfrm>
            <a:off x="3336760" y="3644231"/>
            <a:ext cx="1696517" cy="1128111"/>
          </a:xfrm>
          <a:custGeom>
            <a:avLst/>
            <a:gdLst>
              <a:gd name="T0" fmla="*/ 1857375 w 1170"/>
              <a:gd name="T1" fmla="*/ 0 h 778"/>
              <a:gd name="T2" fmla="*/ 0 w 1170"/>
              <a:gd name="T3" fmla="*/ 922338 h 778"/>
              <a:gd name="T4" fmla="*/ 0 w 1170"/>
              <a:gd name="T5" fmla="*/ 1235075 h 778"/>
              <a:gd name="T6" fmla="*/ 1857375 w 1170"/>
              <a:gd name="T7" fmla="*/ 311150 h 778"/>
              <a:gd name="T8" fmla="*/ 1857375 w 1170"/>
              <a:gd name="T9" fmla="*/ 0 h 7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78">
                <a:moveTo>
                  <a:pt x="1170" y="0"/>
                </a:moveTo>
                <a:lnTo>
                  <a:pt x="0" y="581"/>
                </a:lnTo>
                <a:lnTo>
                  <a:pt x="0" y="778"/>
                </a:lnTo>
                <a:lnTo>
                  <a:pt x="1170" y="196"/>
                </a:lnTo>
                <a:lnTo>
                  <a:pt x="11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17266D80-44C3-9105-3AD9-DA8C76F4090A}"/>
              </a:ext>
            </a:extLst>
          </p:cNvPr>
          <p:cNvSpPr>
            <a:spLocks/>
          </p:cNvSpPr>
          <p:nvPr/>
        </p:nvSpPr>
        <p:spPr bwMode="auto">
          <a:xfrm>
            <a:off x="1640243" y="2113016"/>
            <a:ext cx="3393034" cy="1690717"/>
          </a:xfrm>
          <a:custGeom>
            <a:avLst/>
            <a:gdLst>
              <a:gd name="T0" fmla="*/ 2784475 w 2340"/>
              <a:gd name="T1" fmla="*/ 460375 h 1166"/>
              <a:gd name="T2" fmla="*/ 1857375 w 2340"/>
              <a:gd name="T3" fmla="*/ 0 h 1166"/>
              <a:gd name="T4" fmla="*/ 931863 w 2340"/>
              <a:gd name="T5" fmla="*/ 460375 h 1166"/>
              <a:gd name="T6" fmla="*/ 0 w 2340"/>
              <a:gd name="T7" fmla="*/ 923925 h 1166"/>
              <a:gd name="T8" fmla="*/ 931863 w 2340"/>
              <a:gd name="T9" fmla="*/ 1387475 h 1166"/>
              <a:gd name="T10" fmla="*/ 1857375 w 2340"/>
              <a:gd name="T11" fmla="*/ 1851025 h 1166"/>
              <a:gd name="T12" fmla="*/ 2784475 w 2340"/>
              <a:gd name="T13" fmla="*/ 1387475 h 1166"/>
              <a:gd name="T14" fmla="*/ 3714750 w 2340"/>
              <a:gd name="T15" fmla="*/ 923925 h 1166"/>
              <a:gd name="T16" fmla="*/ 2784475 w 2340"/>
              <a:gd name="T17" fmla="*/ 460375 h 11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40" h="1166">
                <a:moveTo>
                  <a:pt x="1754" y="290"/>
                </a:moveTo>
                <a:lnTo>
                  <a:pt x="1170" y="0"/>
                </a:lnTo>
                <a:lnTo>
                  <a:pt x="587" y="290"/>
                </a:lnTo>
                <a:lnTo>
                  <a:pt x="0" y="582"/>
                </a:lnTo>
                <a:lnTo>
                  <a:pt x="587" y="874"/>
                </a:lnTo>
                <a:lnTo>
                  <a:pt x="1170" y="1166"/>
                </a:lnTo>
                <a:lnTo>
                  <a:pt x="1754" y="874"/>
                </a:lnTo>
                <a:lnTo>
                  <a:pt x="2340" y="582"/>
                </a:lnTo>
                <a:lnTo>
                  <a:pt x="1754" y="2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5" name="Freeform 22">
            <a:extLst>
              <a:ext uri="{FF2B5EF4-FFF2-40B4-BE49-F238E27FC236}">
                <a16:creationId xmlns:a16="http://schemas.microsoft.com/office/drawing/2014/main" id="{B7632645-D04F-C218-07E1-0121B0D16460}"/>
              </a:ext>
            </a:extLst>
          </p:cNvPr>
          <p:cNvSpPr>
            <a:spLocks/>
          </p:cNvSpPr>
          <p:nvPr/>
        </p:nvSpPr>
        <p:spPr bwMode="auto">
          <a:xfrm>
            <a:off x="1640243" y="2956924"/>
            <a:ext cx="1696517" cy="1131011"/>
          </a:xfrm>
          <a:custGeom>
            <a:avLst/>
            <a:gdLst>
              <a:gd name="T0" fmla="*/ 0 w 1170"/>
              <a:gd name="T1" fmla="*/ 0 h 780"/>
              <a:gd name="T2" fmla="*/ 0 w 1170"/>
              <a:gd name="T3" fmla="*/ 311150 h 780"/>
              <a:gd name="T4" fmla="*/ 1857375 w 1170"/>
              <a:gd name="T5" fmla="*/ 1238250 h 780"/>
              <a:gd name="T6" fmla="*/ 1857375 w 1170"/>
              <a:gd name="T7" fmla="*/ 927100 h 780"/>
              <a:gd name="T8" fmla="*/ 0 w 1170"/>
              <a:gd name="T9" fmla="*/ 0 h 7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0">
                <a:moveTo>
                  <a:pt x="0" y="0"/>
                </a:moveTo>
                <a:lnTo>
                  <a:pt x="0" y="196"/>
                </a:lnTo>
                <a:lnTo>
                  <a:pt x="1170" y="780"/>
                </a:lnTo>
                <a:lnTo>
                  <a:pt x="1170" y="5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90A7A571-E68D-D9DA-F6D9-7DCFB4DB80B3}"/>
              </a:ext>
            </a:extLst>
          </p:cNvPr>
          <p:cNvSpPr>
            <a:spLocks/>
          </p:cNvSpPr>
          <p:nvPr/>
        </p:nvSpPr>
        <p:spPr bwMode="auto">
          <a:xfrm>
            <a:off x="3336760" y="2956924"/>
            <a:ext cx="1696517" cy="1131011"/>
          </a:xfrm>
          <a:custGeom>
            <a:avLst/>
            <a:gdLst>
              <a:gd name="T0" fmla="*/ 1857375 w 1170"/>
              <a:gd name="T1" fmla="*/ 0 h 780"/>
              <a:gd name="T2" fmla="*/ 0 w 1170"/>
              <a:gd name="T3" fmla="*/ 927100 h 780"/>
              <a:gd name="T4" fmla="*/ 0 w 1170"/>
              <a:gd name="T5" fmla="*/ 1238250 h 780"/>
              <a:gd name="T6" fmla="*/ 1857375 w 1170"/>
              <a:gd name="T7" fmla="*/ 311150 h 780"/>
              <a:gd name="T8" fmla="*/ 1857375 w 1170"/>
              <a:gd name="T9" fmla="*/ 0 h 7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0" h="780">
                <a:moveTo>
                  <a:pt x="1170" y="0"/>
                </a:moveTo>
                <a:lnTo>
                  <a:pt x="0" y="584"/>
                </a:lnTo>
                <a:lnTo>
                  <a:pt x="0" y="780"/>
                </a:lnTo>
                <a:lnTo>
                  <a:pt x="1170" y="196"/>
                </a:lnTo>
                <a:lnTo>
                  <a:pt x="11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>
              <a:latin typeface=" 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82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6116B4-5F8B-60AC-A36F-943A28C0FE59}"/>
              </a:ext>
            </a:extLst>
          </p:cNvPr>
          <p:cNvSpPr txBox="1"/>
          <p:nvPr/>
        </p:nvSpPr>
        <p:spPr>
          <a:xfrm>
            <a:off x="3336760" y="789040"/>
            <a:ext cx="551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>
                <a:solidFill>
                  <a:schemeClr val="accent1"/>
                </a:solidFill>
                <a:latin typeface="+mj-lt"/>
              </a:rPr>
              <a:t>Infographic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Title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DBD04E-5122-A61B-FD49-B840A249A543}"/>
              </a:ext>
            </a:extLst>
          </p:cNvPr>
          <p:cNvSpPr/>
          <p:nvPr/>
        </p:nvSpPr>
        <p:spPr>
          <a:xfrm>
            <a:off x="4495800" y="1281751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4EDCC57-7286-3919-8339-23E3832D7153}"/>
              </a:ext>
            </a:extLst>
          </p:cNvPr>
          <p:cNvGrpSpPr/>
          <p:nvPr/>
        </p:nvGrpSpPr>
        <p:grpSpPr>
          <a:xfrm>
            <a:off x="7242523" y="2301656"/>
            <a:ext cx="3745317" cy="3744133"/>
            <a:chOff x="6685792" y="2113016"/>
            <a:chExt cx="4001260" cy="3999995"/>
          </a:xfrm>
        </p:grpSpPr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BDE0FBE2-A93D-2660-7FC7-11A0A1BD1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220" y="2113016"/>
              <a:ext cx="2878832" cy="2623217"/>
            </a:xfrm>
            <a:custGeom>
              <a:avLst/>
              <a:gdLst>
                <a:gd name="T0" fmla="*/ 2147483646 w 797"/>
                <a:gd name="T1" fmla="*/ 2147483646 h 726"/>
                <a:gd name="T2" fmla="*/ 2147483646 w 797"/>
                <a:gd name="T3" fmla="*/ 0 h 726"/>
                <a:gd name="T4" fmla="*/ 0 w 797"/>
                <a:gd name="T5" fmla="*/ 1150645844 h 726"/>
                <a:gd name="T6" fmla="*/ 903497714 w 797"/>
                <a:gd name="T7" fmla="*/ 1068455236 h 726"/>
                <a:gd name="T8" fmla="*/ 2032865324 w 797"/>
                <a:gd name="T9" fmla="*/ 1191736615 h 726"/>
                <a:gd name="T10" fmla="*/ 2147483646 w 797"/>
                <a:gd name="T11" fmla="*/ 2147483646 h 726"/>
                <a:gd name="T12" fmla="*/ 2147483646 w 797"/>
                <a:gd name="T13" fmla="*/ 2147483646 h 726"/>
                <a:gd name="T14" fmla="*/ 2147483646 w 797"/>
                <a:gd name="T15" fmla="*/ 2147483646 h 726"/>
                <a:gd name="T16" fmla="*/ 2147483646 w 797"/>
                <a:gd name="T17" fmla="*/ 2147483646 h 7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7" h="726">
                  <a:moveTo>
                    <a:pt x="791" y="475"/>
                  </a:moveTo>
                  <a:cubicBezTo>
                    <a:pt x="752" y="204"/>
                    <a:pt x="517" y="0"/>
                    <a:pt x="243" y="0"/>
                  </a:cubicBezTo>
                  <a:cubicBezTo>
                    <a:pt x="157" y="0"/>
                    <a:pt x="75" y="19"/>
                    <a:pt x="0" y="56"/>
                  </a:cubicBezTo>
                  <a:cubicBezTo>
                    <a:pt x="14" y="54"/>
                    <a:pt x="29" y="52"/>
                    <a:pt x="44" y="52"/>
                  </a:cubicBezTo>
                  <a:cubicBezTo>
                    <a:pt x="63" y="52"/>
                    <a:pt x="81" y="54"/>
                    <a:pt x="99" y="58"/>
                  </a:cubicBezTo>
                  <a:cubicBezTo>
                    <a:pt x="198" y="80"/>
                    <a:pt x="250" y="172"/>
                    <a:pt x="253" y="178"/>
                  </a:cubicBezTo>
                  <a:cubicBezTo>
                    <a:pt x="569" y="726"/>
                    <a:pt x="569" y="726"/>
                    <a:pt x="569" y="726"/>
                  </a:cubicBezTo>
                  <a:cubicBezTo>
                    <a:pt x="594" y="725"/>
                    <a:pt x="673" y="718"/>
                    <a:pt x="726" y="661"/>
                  </a:cubicBezTo>
                  <a:cubicBezTo>
                    <a:pt x="797" y="582"/>
                    <a:pt x="791" y="480"/>
                    <a:pt x="791" y="4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C691E2B2-3FC3-497E-77A1-81641B0EA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5792" y="2387613"/>
              <a:ext cx="1950014" cy="3382469"/>
            </a:xfrm>
            <a:custGeom>
              <a:avLst/>
              <a:gdLst>
                <a:gd name="T0" fmla="*/ 2147483646 w 540"/>
                <a:gd name="T1" fmla="*/ 123316634 h 936"/>
                <a:gd name="T2" fmla="*/ 2147483646 w 540"/>
                <a:gd name="T3" fmla="*/ 0 h 936"/>
                <a:gd name="T4" fmla="*/ 2147483646 w 540"/>
                <a:gd name="T5" fmla="*/ 863220974 h 936"/>
                <a:gd name="T6" fmla="*/ 0 w 540"/>
                <a:gd name="T7" fmla="*/ 2147483646 h 936"/>
                <a:gd name="T8" fmla="*/ 2147483646 w 540"/>
                <a:gd name="T9" fmla="*/ 2147483646 h 936"/>
                <a:gd name="T10" fmla="*/ 2147483646 w 540"/>
                <a:gd name="T11" fmla="*/ 2147483646 h 936"/>
                <a:gd name="T12" fmla="*/ 2147483646 w 540"/>
                <a:gd name="T13" fmla="*/ 2147483646 h 936"/>
                <a:gd name="T14" fmla="*/ 2147483646 w 540"/>
                <a:gd name="T15" fmla="*/ 2147483646 h 936"/>
                <a:gd name="T16" fmla="*/ 2147483646 w 540"/>
                <a:gd name="T17" fmla="*/ 123316634 h 9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0" h="936">
                  <a:moveTo>
                    <a:pt x="405" y="6"/>
                  </a:moveTo>
                  <a:cubicBezTo>
                    <a:pt x="389" y="2"/>
                    <a:pt x="372" y="0"/>
                    <a:pt x="355" y="0"/>
                  </a:cubicBezTo>
                  <a:cubicBezTo>
                    <a:pt x="276" y="0"/>
                    <a:pt x="216" y="39"/>
                    <a:pt x="212" y="42"/>
                  </a:cubicBezTo>
                  <a:cubicBezTo>
                    <a:pt x="77" y="148"/>
                    <a:pt x="0" y="307"/>
                    <a:pt x="0" y="477"/>
                  </a:cubicBezTo>
                  <a:cubicBezTo>
                    <a:pt x="0" y="665"/>
                    <a:pt x="93" y="835"/>
                    <a:pt x="244" y="936"/>
                  </a:cubicBezTo>
                  <a:cubicBezTo>
                    <a:pt x="225" y="913"/>
                    <a:pt x="208" y="884"/>
                    <a:pt x="197" y="849"/>
                  </a:cubicBezTo>
                  <a:cubicBezTo>
                    <a:pt x="166" y="752"/>
                    <a:pt x="221" y="661"/>
                    <a:pt x="224" y="656"/>
                  </a:cubicBezTo>
                  <a:cubicBezTo>
                    <a:pt x="540" y="108"/>
                    <a:pt x="540" y="108"/>
                    <a:pt x="540" y="108"/>
                  </a:cubicBezTo>
                  <a:cubicBezTo>
                    <a:pt x="528" y="89"/>
                    <a:pt x="481" y="22"/>
                    <a:pt x="40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C410D71F-28AA-FCD0-6934-7C80FCECF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3163" y="4255374"/>
              <a:ext cx="3286297" cy="1857637"/>
            </a:xfrm>
            <a:custGeom>
              <a:avLst/>
              <a:gdLst>
                <a:gd name="T0" fmla="*/ 2147483646 w 910"/>
                <a:gd name="T1" fmla="*/ 1726763703 h 514"/>
                <a:gd name="T2" fmla="*/ 2147483646 w 910"/>
                <a:gd name="T3" fmla="*/ 2147483646 h 514"/>
                <a:gd name="T4" fmla="*/ 2147483646 w 910"/>
                <a:gd name="T5" fmla="*/ 2147483646 h 514"/>
                <a:gd name="T6" fmla="*/ 923638063 w 910"/>
                <a:gd name="T7" fmla="*/ 2147483646 h 514"/>
                <a:gd name="T8" fmla="*/ 492608175 w 910"/>
                <a:gd name="T9" fmla="*/ 2147483646 h 514"/>
                <a:gd name="T10" fmla="*/ 2147483646 w 910"/>
                <a:gd name="T11" fmla="*/ 2147483646 h 514"/>
                <a:gd name="T12" fmla="*/ 2147483646 w 910"/>
                <a:gd name="T13" fmla="*/ 2147483646 h 514"/>
                <a:gd name="T14" fmla="*/ 2147483646 w 910"/>
                <a:gd name="T15" fmla="*/ 2147483646 h 514"/>
                <a:gd name="T16" fmla="*/ 2147483646 w 910"/>
                <a:gd name="T17" fmla="*/ 0 h 514"/>
                <a:gd name="T18" fmla="*/ 2147483646 w 910"/>
                <a:gd name="T19" fmla="*/ 1726763703 h 5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10" h="514">
                  <a:moveTo>
                    <a:pt x="859" y="84"/>
                  </a:moveTo>
                  <a:cubicBezTo>
                    <a:pt x="795" y="153"/>
                    <a:pt x="699" y="157"/>
                    <a:pt x="680" y="157"/>
                  </a:cubicBezTo>
                  <a:cubicBezTo>
                    <a:pt x="678" y="157"/>
                    <a:pt x="677" y="157"/>
                    <a:pt x="677" y="157"/>
                  </a:cubicBezTo>
                  <a:cubicBezTo>
                    <a:pt x="45" y="157"/>
                    <a:pt x="45" y="157"/>
                    <a:pt x="45" y="157"/>
                  </a:cubicBezTo>
                  <a:cubicBezTo>
                    <a:pt x="34" y="177"/>
                    <a:pt x="0" y="251"/>
                    <a:pt x="24" y="325"/>
                  </a:cubicBezTo>
                  <a:cubicBezTo>
                    <a:pt x="57" y="428"/>
                    <a:pt x="151" y="474"/>
                    <a:pt x="152" y="474"/>
                  </a:cubicBezTo>
                  <a:cubicBezTo>
                    <a:pt x="153" y="475"/>
                    <a:pt x="153" y="475"/>
                    <a:pt x="153" y="475"/>
                  </a:cubicBezTo>
                  <a:cubicBezTo>
                    <a:pt x="218" y="501"/>
                    <a:pt x="287" y="514"/>
                    <a:pt x="358" y="514"/>
                  </a:cubicBezTo>
                  <a:cubicBezTo>
                    <a:pt x="650" y="514"/>
                    <a:pt x="890" y="287"/>
                    <a:pt x="910" y="0"/>
                  </a:cubicBezTo>
                  <a:cubicBezTo>
                    <a:pt x="899" y="28"/>
                    <a:pt x="883" y="57"/>
                    <a:pt x="859" y="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17CC5AC2-D809-0C9A-7441-C8A5DE143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6641" y="5127248"/>
              <a:ext cx="654223" cy="588421"/>
            </a:xfrm>
            <a:custGeom>
              <a:avLst/>
              <a:gdLst>
                <a:gd name="T0" fmla="*/ 2147483646 w 181"/>
                <a:gd name="T1" fmla="*/ 451214018 h 163"/>
                <a:gd name="T2" fmla="*/ 1644908589 w 181"/>
                <a:gd name="T3" fmla="*/ 205098516 h 163"/>
                <a:gd name="T4" fmla="*/ 1192559521 w 181"/>
                <a:gd name="T5" fmla="*/ 451214018 h 163"/>
                <a:gd name="T6" fmla="*/ 2117821452 w 181"/>
                <a:gd name="T7" fmla="*/ 0 h 163"/>
                <a:gd name="T8" fmla="*/ 555158973 w 181"/>
                <a:gd name="T9" fmla="*/ 1866379288 h 163"/>
                <a:gd name="T10" fmla="*/ 1500980165 w 181"/>
                <a:gd name="T11" fmla="*/ 1722813044 h 163"/>
                <a:gd name="T12" fmla="*/ 2035575343 w 181"/>
                <a:gd name="T13" fmla="*/ 1538225285 h 163"/>
                <a:gd name="T14" fmla="*/ 2147483646 w 181"/>
                <a:gd name="T15" fmla="*/ 1866379288 h 163"/>
                <a:gd name="T16" fmla="*/ 2147483646 w 181"/>
                <a:gd name="T17" fmla="*/ 1333126769 h 163"/>
                <a:gd name="T18" fmla="*/ 2147483646 w 181"/>
                <a:gd name="T19" fmla="*/ 553763277 h 163"/>
                <a:gd name="T20" fmla="*/ 2147483646 w 181"/>
                <a:gd name="T21" fmla="*/ 553763277 h 163"/>
                <a:gd name="T22" fmla="*/ 2147483646 w 181"/>
                <a:gd name="T23" fmla="*/ 553763277 h 163"/>
                <a:gd name="T24" fmla="*/ 2147483646 w 181"/>
                <a:gd name="T25" fmla="*/ 553763277 h 163"/>
                <a:gd name="T26" fmla="*/ 1171995726 w 181"/>
                <a:gd name="T27" fmla="*/ 553763277 h 163"/>
                <a:gd name="T28" fmla="*/ 719646658 w 181"/>
                <a:gd name="T29" fmla="*/ 553763277 h 163"/>
                <a:gd name="T30" fmla="*/ 431789808 w 181"/>
                <a:gd name="T31" fmla="*/ 553763277 h 163"/>
                <a:gd name="T32" fmla="*/ 0 w 181"/>
                <a:gd name="T33" fmla="*/ 1333126769 h 163"/>
                <a:gd name="T34" fmla="*/ 2147483646 w 181"/>
                <a:gd name="T35" fmla="*/ 2009950061 h 163"/>
                <a:gd name="T36" fmla="*/ 2147483646 w 181"/>
                <a:gd name="T37" fmla="*/ 2147483646 h 163"/>
                <a:gd name="T38" fmla="*/ 1686031644 w 181"/>
                <a:gd name="T39" fmla="*/ 2147483646 h 163"/>
                <a:gd name="T40" fmla="*/ 1500980165 w 181"/>
                <a:gd name="T41" fmla="*/ 2009950061 h 163"/>
                <a:gd name="T42" fmla="*/ 0 w 181"/>
                <a:gd name="T43" fmla="*/ 1681791529 h 163"/>
                <a:gd name="T44" fmla="*/ 431789808 w 181"/>
                <a:gd name="T45" fmla="*/ 2147483646 h 163"/>
                <a:gd name="T46" fmla="*/ 719646658 w 181"/>
                <a:gd name="T47" fmla="*/ 2147483646 h 163"/>
                <a:gd name="T48" fmla="*/ 2147483646 w 181"/>
                <a:gd name="T49" fmla="*/ 2147483646 h 163"/>
                <a:gd name="T50" fmla="*/ 2147483646 w 181"/>
                <a:gd name="T51" fmla="*/ 2147483646 h 163"/>
                <a:gd name="T52" fmla="*/ 2147483646 w 181"/>
                <a:gd name="T53" fmla="*/ 2147483646 h 163"/>
                <a:gd name="T54" fmla="*/ 2147483646 w 181"/>
                <a:gd name="T55" fmla="*/ 2009950061 h 163"/>
                <a:gd name="T56" fmla="*/ 1686031644 w 181"/>
                <a:gd name="T57" fmla="*/ 1681791529 h 163"/>
                <a:gd name="T58" fmla="*/ 1624349329 w 181"/>
                <a:gd name="T59" fmla="*/ 1825362302 h 163"/>
                <a:gd name="T60" fmla="*/ 1624349329 w 181"/>
                <a:gd name="T61" fmla="*/ 1989439304 h 163"/>
                <a:gd name="T62" fmla="*/ 1624349329 w 181"/>
                <a:gd name="T63" fmla="*/ 2133005548 h 163"/>
                <a:gd name="T64" fmla="*/ 2035575343 w 181"/>
                <a:gd name="T65" fmla="*/ 2147483646 h 163"/>
                <a:gd name="T66" fmla="*/ 2097257658 w 181"/>
                <a:gd name="T67" fmla="*/ 2050967047 h 163"/>
                <a:gd name="T68" fmla="*/ 2097257658 w 181"/>
                <a:gd name="T69" fmla="*/ 1886890046 h 163"/>
                <a:gd name="T70" fmla="*/ 2097257658 w 181"/>
                <a:gd name="T71" fmla="*/ 1743323802 h 16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81" h="163">
                  <a:moveTo>
                    <a:pt x="123" y="22"/>
                  </a:moveTo>
                  <a:cubicBezTo>
                    <a:pt x="112" y="22"/>
                    <a:pt x="112" y="22"/>
                    <a:pt x="112" y="22"/>
                  </a:cubicBezTo>
                  <a:cubicBezTo>
                    <a:pt x="112" y="15"/>
                    <a:pt x="107" y="10"/>
                    <a:pt x="101" y="10"/>
                  </a:cubicBezTo>
                  <a:cubicBezTo>
                    <a:pt x="80" y="10"/>
                    <a:pt x="80" y="10"/>
                    <a:pt x="80" y="10"/>
                  </a:cubicBezTo>
                  <a:cubicBezTo>
                    <a:pt x="74" y="10"/>
                    <a:pt x="69" y="15"/>
                    <a:pt x="69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10"/>
                    <a:pt x="67" y="0"/>
                    <a:pt x="7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4" y="0"/>
                    <a:pt x="123" y="10"/>
                    <a:pt x="123" y="22"/>
                  </a:cubicBezTo>
                  <a:close/>
                  <a:moveTo>
                    <a:pt x="27" y="91"/>
                  </a:moveTo>
                  <a:cubicBezTo>
                    <a:pt x="73" y="91"/>
                    <a:pt x="73" y="91"/>
                    <a:pt x="73" y="91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73" y="79"/>
                    <a:pt x="77" y="75"/>
                    <a:pt x="82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104" y="75"/>
                    <a:pt x="108" y="79"/>
                    <a:pt x="108" y="84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68" y="91"/>
                    <a:pt x="179" y="80"/>
                    <a:pt x="181" y="65"/>
                  </a:cubicBezTo>
                  <a:cubicBezTo>
                    <a:pt x="181" y="51"/>
                    <a:pt x="181" y="51"/>
                    <a:pt x="181" y="51"/>
                  </a:cubicBezTo>
                  <a:cubicBezTo>
                    <a:pt x="181" y="37"/>
                    <a:pt x="172" y="27"/>
                    <a:pt x="16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9" y="27"/>
                    <a:pt x="0" y="37"/>
                    <a:pt x="0" y="5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" y="80"/>
                    <a:pt x="14" y="91"/>
                    <a:pt x="27" y="91"/>
                  </a:cubicBezTo>
                  <a:close/>
                  <a:moveTo>
                    <a:pt x="154" y="98"/>
                  </a:moveTo>
                  <a:cubicBezTo>
                    <a:pt x="108" y="98"/>
                    <a:pt x="108" y="98"/>
                    <a:pt x="108" y="98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8" y="110"/>
                    <a:pt x="104" y="114"/>
                    <a:pt x="99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77" y="114"/>
                    <a:pt x="73" y="110"/>
                    <a:pt x="73" y="105"/>
                  </a:cubicBezTo>
                  <a:cubicBezTo>
                    <a:pt x="73" y="98"/>
                    <a:pt x="73" y="98"/>
                    <a:pt x="73" y="98"/>
                  </a:cubicBezTo>
                  <a:cubicBezTo>
                    <a:pt x="27" y="98"/>
                    <a:pt x="27" y="98"/>
                    <a:pt x="27" y="98"/>
                  </a:cubicBezTo>
                  <a:cubicBezTo>
                    <a:pt x="16" y="98"/>
                    <a:pt x="6" y="92"/>
                    <a:pt x="0" y="82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52"/>
                    <a:pt x="9" y="163"/>
                    <a:pt x="21" y="163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138" y="163"/>
                    <a:pt x="138" y="163"/>
                    <a:pt x="138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50" y="163"/>
                    <a:pt x="150" y="163"/>
                    <a:pt x="150" y="163"/>
                  </a:cubicBezTo>
                  <a:cubicBezTo>
                    <a:pt x="160" y="163"/>
                    <a:pt x="160" y="163"/>
                    <a:pt x="160" y="163"/>
                  </a:cubicBezTo>
                  <a:cubicBezTo>
                    <a:pt x="172" y="163"/>
                    <a:pt x="181" y="152"/>
                    <a:pt x="181" y="139"/>
                  </a:cubicBezTo>
                  <a:cubicBezTo>
                    <a:pt x="181" y="82"/>
                    <a:pt x="181" y="82"/>
                    <a:pt x="181" y="82"/>
                  </a:cubicBezTo>
                  <a:cubicBezTo>
                    <a:pt x="175" y="92"/>
                    <a:pt x="165" y="98"/>
                    <a:pt x="154" y="98"/>
                  </a:cubicBezTo>
                  <a:close/>
                  <a:moveTo>
                    <a:pt x="99" y="82"/>
                  </a:moveTo>
                  <a:cubicBezTo>
                    <a:pt x="82" y="82"/>
                    <a:pt x="82" y="82"/>
                    <a:pt x="82" y="82"/>
                  </a:cubicBezTo>
                  <a:cubicBezTo>
                    <a:pt x="80" y="82"/>
                    <a:pt x="79" y="83"/>
                    <a:pt x="79" y="85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6"/>
                    <a:pt x="80" y="107"/>
                    <a:pt x="82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101" y="107"/>
                    <a:pt x="102" y="106"/>
                    <a:pt x="102" y="104"/>
                  </a:cubicBezTo>
                  <a:cubicBezTo>
                    <a:pt x="102" y="100"/>
                    <a:pt x="102" y="100"/>
                    <a:pt x="102" y="100"/>
                  </a:cubicBezTo>
                  <a:cubicBezTo>
                    <a:pt x="102" y="97"/>
                    <a:pt x="102" y="97"/>
                    <a:pt x="102" y="97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9"/>
                    <a:pt x="102" y="89"/>
                    <a:pt x="102" y="89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02" y="83"/>
                    <a:pt x="101" y="82"/>
                    <a:pt x="99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1E70EB-ABA1-35A0-089B-65A413FBB8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1590" y="3248099"/>
              <a:ext cx="596014" cy="596013"/>
            </a:xfrm>
            <a:custGeom>
              <a:avLst/>
              <a:gdLst>
                <a:gd name="T0" fmla="*/ 1601755320 w 165"/>
                <a:gd name="T1" fmla="*/ 1786573990 h 165"/>
                <a:gd name="T2" fmla="*/ 2147483646 w 165"/>
                <a:gd name="T3" fmla="*/ 1786573990 h 165"/>
                <a:gd name="T4" fmla="*/ 1601755320 w 165"/>
                <a:gd name="T5" fmla="*/ 2147483646 h 165"/>
                <a:gd name="T6" fmla="*/ 0 w 165"/>
                <a:gd name="T7" fmla="*/ 1786573990 h 165"/>
                <a:gd name="T8" fmla="*/ 1601755320 w 165"/>
                <a:gd name="T9" fmla="*/ 205353436 h 165"/>
                <a:gd name="T10" fmla="*/ 1601755320 w 165"/>
                <a:gd name="T11" fmla="*/ 1786573990 h 165"/>
                <a:gd name="T12" fmla="*/ 1786576379 w 165"/>
                <a:gd name="T13" fmla="*/ 0 h 165"/>
                <a:gd name="T14" fmla="*/ 1786576379 w 165"/>
                <a:gd name="T15" fmla="*/ 1601753178 h 165"/>
                <a:gd name="T16" fmla="*/ 2147483646 w 165"/>
                <a:gd name="T17" fmla="*/ 1601753178 h 165"/>
                <a:gd name="T18" fmla="*/ 1786576379 w 165"/>
                <a:gd name="T19" fmla="*/ 0 h 1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5" h="165">
                  <a:moveTo>
                    <a:pt x="78" y="87"/>
                  </a:moveTo>
                  <a:cubicBezTo>
                    <a:pt x="155" y="87"/>
                    <a:pt x="155" y="87"/>
                    <a:pt x="155" y="87"/>
                  </a:cubicBezTo>
                  <a:cubicBezTo>
                    <a:pt x="155" y="130"/>
                    <a:pt x="121" y="165"/>
                    <a:pt x="78" y="165"/>
                  </a:cubicBezTo>
                  <a:cubicBezTo>
                    <a:pt x="35" y="165"/>
                    <a:pt x="0" y="130"/>
                    <a:pt x="0" y="87"/>
                  </a:cubicBezTo>
                  <a:cubicBezTo>
                    <a:pt x="0" y="45"/>
                    <a:pt x="35" y="10"/>
                    <a:pt x="78" y="10"/>
                  </a:cubicBezTo>
                  <a:lnTo>
                    <a:pt x="78" y="87"/>
                  </a:lnTo>
                  <a:close/>
                  <a:moveTo>
                    <a:pt x="87" y="0"/>
                  </a:moveTo>
                  <a:cubicBezTo>
                    <a:pt x="87" y="78"/>
                    <a:pt x="87" y="78"/>
                    <a:pt x="87" y="78"/>
                  </a:cubicBezTo>
                  <a:cubicBezTo>
                    <a:pt x="165" y="78"/>
                    <a:pt x="165" y="78"/>
                    <a:pt x="165" y="78"/>
                  </a:cubicBezTo>
                  <a:cubicBezTo>
                    <a:pt x="165" y="35"/>
                    <a:pt x="130" y="0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EE9EA7C-0DF0-5455-9D0D-DFADCF1FD9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63358" y="3143068"/>
              <a:ext cx="625118" cy="625118"/>
            </a:xfrm>
            <a:custGeom>
              <a:avLst/>
              <a:gdLst>
                <a:gd name="T0" fmla="*/ 2147483646 w 173"/>
                <a:gd name="T1" fmla="*/ 1520621341 h 173"/>
                <a:gd name="T2" fmla="*/ 2147483646 w 173"/>
                <a:gd name="T3" fmla="*/ 1458975816 h 173"/>
                <a:gd name="T4" fmla="*/ 2147483646 w 173"/>
                <a:gd name="T5" fmla="*/ 1109642110 h 173"/>
                <a:gd name="T6" fmla="*/ 2147483646 w 173"/>
                <a:gd name="T7" fmla="*/ 760308404 h 173"/>
                <a:gd name="T8" fmla="*/ 2147483646 w 173"/>
                <a:gd name="T9" fmla="*/ 657565863 h 173"/>
                <a:gd name="T10" fmla="*/ 2147483646 w 173"/>
                <a:gd name="T11" fmla="*/ 390430723 h 173"/>
                <a:gd name="T12" fmla="*/ 2147483646 w 173"/>
                <a:gd name="T13" fmla="*/ 390430723 h 173"/>
                <a:gd name="T14" fmla="*/ 2147483646 w 173"/>
                <a:gd name="T15" fmla="*/ 657565863 h 173"/>
                <a:gd name="T16" fmla="*/ 2095988638 w 173"/>
                <a:gd name="T17" fmla="*/ 513721772 h 173"/>
                <a:gd name="T18" fmla="*/ 2034343113 w 173"/>
                <a:gd name="T19" fmla="*/ 82194033 h 173"/>
                <a:gd name="T20" fmla="*/ 1952149080 w 173"/>
                <a:gd name="T21" fmla="*/ 0 h 173"/>
                <a:gd name="T22" fmla="*/ 1582266866 w 173"/>
                <a:gd name="T23" fmla="*/ 0 h 173"/>
                <a:gd name="T24" fmla="*/ 1520621341 w 173"/>
                <a:gd name="T25" fmla="*/ 82194033 h 173"/>
                <a:gd name="T26" fmla="*/ 1438422775 w 173"/>
                <a:gd name="T27" fmla="*/ 513721772 h 173"/>
                <a:gd name="T28" fmla="*/ 1109642110 w 173"/>
                <a:gd name="T29" fmla="*/ 657565863 h 173"/>
                <a:gd name="T30" fmla="*/ 739759896 w 173"/>
                <a:gd name="T31" fmla="*/ 390430723 h 173"/>
                <a:gd name="T32" fmla="*/ 657565863 w 173"/>
                <a:gd name="T33" fmla="*/ 390430723 h 173"/>
                <a:gd name="T34" fmla="*/ 390430723 w 173"/>
                <a:gd name="T35" fmla="*/ 657565863 h 173"/>
                <a:gd name="T36" fmla="*/ 390430723 w 173"/>
                <a:gd name="T37" fmla="*/ 760308404 h 173"/>
                <a:gd name="T38" fmla="*/ 657565863 w 173"/>
                <a:gd name="T39" fmla="*/ 1109642110 h 173"/>
                <a:gd name="T40" fmla="*/ 513721772 w 173"/>
                <a:gd name="T41" fmla="*/ 1458975816 h 173"/>
                <a:gd name="T42" fmla="*/ 61645525 w 173"/>
                <a:gd name="T43" fmla="*/ 1520621341 h 173"/>
                <a:gd name="T44" fmla="*/ 0 w 173"/>
                <a:gd name="T45" fmla="*/ 1602815374 h 173"/>
                <a:gd name="T46" fmla="*/ 0 w 173"/>
                <a:gd name="T47" fmla="*/ 1952149080 h 173"/>
                <a:gd name="T48" fmla="*/ 61645525 w 173"/>
                <a:gd name="T49" fmla="*/ 2034343113 h 173"/>
                <a:gd name="T50" fmla="*/ 513721772 w 173"/>
                <a:gd name="T51" fmla="*/ 2095988638 h 173"/>
                <a:gd name="T52" fmla="*/ 657565863 w 173"/>
                <a:gd name="T53" fmla="*/ 2147483646 h 173"/>
                <a:gd name="T54" fmla="*/ 390430723 w 173"/>
                <a:gd name="T55" fmla="*/ 2147483646 h 173"/>
                <a:gd name="T56" fmla="*/ 390430723 w 173"/>
                <a:gd name="T57" fmla="*/ 2147483646 h 173"/>
                <a:gd name="T58" fmla="*/ 657565863 w 173"/>
                <a:gd name="T59" fmla="*/ 2147483646 h 173"/>
                <a:gd name="T60" fmla="*/ 739759896 w 173"/>
                <a:gd name="T61" fmla="*/ 2147483646 h 173"/>
                <a:gd name="T62" fmla="*/ 1109642110 w 173"/>
                <a:gd name="T63" fmla="*/ 2147483646 h 173"/>
                <a:gd name="T64" fmla="*/ 1438422775 w 173"/>
                <a:gd name="T65" fmla="*/ 2147483646 h 173"/>
                <a:gd name="T66" fmla="*/ 1520621341 w 173"/>
                <a:gd name="T67" fmla="*/ 2147483646 h 173"/>
                <a:gd name="T68" fmla="*/ 1582266866 w 173"/>
                <a:gd name="T69" fmla="*/ 2147483646 h 173"/>
                <a:gd name="T70" fmla="*/ 1952149080 w 173"/>
                <a:gd name="T71" fmla="*/ 2147483646 h 173"/>
                <a:gd name="T72" fmla="*/ 2034343113 w 173"/>
                <a:gd name="T73" fmla="*/ 2147483646 h 173"/>
                <a:gd name="T74" fmla="*/ 2095988638 w 173"/>
                <a:gd name="T75" fmla="*/ 2147483646 h 173"/>
                <a:gd name="T76" fmla="*/ 2147483646 w 173"/>
                <a:gd name="T77" fmla="*/ 2147483646 h 173"/>
                <a:gd name="T78" fmla="*/ 2147483646 w 173"/>
                <a:gd name="T79" fmla="*/ 2147483646 h 173"/>
                <a:gd name="T80" fmla="*/ 2147483646 w 173"/>
                <a:gd name="T81" fmla="*/ 2147483646 h 173"/>
                <a:gd name="T82" fmla="*/ 2147483646 w 173"/>
                <a:gd name="T83" fmla="*/ 2147483646 h 173"/>
                <a:gd name="T84" fmla="*/ 2147483646 w 173"/>
                <a:gd name="T85" fmla="*/ 2147483646 h 173"/>
                <a:gd name="T86" fmla="*/ 2147483646 w 173"/>
                <a:gd name="T87" fmla="*/ 2147483646 h 173"/>
                <a:gd name="T88" fmla="*/ 2147483646 w 173"/>
                <a:gd name="T89" fmla="*/ 2095988638 h 173"/>
                <a:gd name="T90" fmla="*/ 2147483646 w 173"/>
                <a:gd name="T91" fmla="*/ 2034343113 h 173"/>
                <a:gd name="T92" fmla="*/ 2147483646 w 173"/>
                <a:gd name="T93" fmla="*/ 1952149080 h 173"/>
                <a:gd name="T94" fmla="*/ 2147483646 w 173"/>
                <a:gd name="T95" fmla="*/ 1602815374 h 173"/>
                <a:gd name="T96" fmla="*/ 2147483646 w 173"/>
                <a:gd name="T97" fmla="*/ 1520621341 h 173"/>
                <a:gd name="T98" fmla="*/ 1767207973 w 173"/>
                <a:gd name="T99" fmla="*/ 2147483646 h 173"/>
                <a:gd name="T100" fmla="*/ 1109642110 w 173"/>
                <a:gd name="T101" fmla="*/ 1787756481 h 173"/>
                <a:gd name="T102" fmla="*/ 1767207973 w 173"/>
                <a:gd name="T103" fmla="*/ 1130190618 h 173"/>
                <a:gd name="T104" fmla="*/ 2147483646 w 173"/>
                <a:gd name="T105" fmla="*/ 1787756481 h 173"/>
                <a:gd name="T106" fmla="*/ 1767207973 w 173"/>
                <a:gd name="T107" fmla="*/ 2147483646 h 17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3" h="173">
                  <a:moveTo>
                    <a:pt x="169" y="74"/>
                  </a:moveTo>
                  <a:cubicBezTo>
                    <a:pt x="148" y="71"/>
                    <a:pt x="148" y="71"/>
                    <a:pt x="148" y="71"/>
                  </a:cubicBezTo>
                  <a:cubicBezTo>
                    <a:pt x="146" y="65"/>
                    <a:pt x="144" y="59"/>
                    <a:pt x="141" y="54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5" y="35"/>
                    <a:pt x="155" y="33"/>
                    <a:pt x="153" y="32"/>
                  </a:cubicBezTo>
                  <a:cubicBezTo>
                    <a:pt x="141" y="19"/>
                    <a:pt x="141" y="19"/>
                    <a:pt x="141" y="19"/>
                  </a:cubicBezTo>
                  <a:cubicBezTo>
                    <a:pt x="140" y="18"/>
                    <a:pt x="138" y="18"/>
                    <a:pt x="136" y="19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4" y="29"/>
                    <a:pt x="108" y="27"/>
                    <a:pt x="102" y="25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8" y="2"/>
                    <a:pt x="97" y="0"/>
                    <a:pt x="95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6" y="0"/>
                    <a:pt x="74" y="2"/>
                    <a:pt x="74" y="4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65" y="27"/>
                    <a:pt x="59" y="29"/>
                    <a:pt x="54" y="32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8"/>
                    <a:pt x="33" y="18"/>
                    <a:pt x="32" y="1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8" y="33"/>
                    <a:pt x="18" y="35"/>
                    <a:pt x="19" y="3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9" y="59"/>
                    <a:pt x="26" y="65"/>
                    <a:pt x="25" y="71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1" y="74"/>
                    <a:pt x="0" y="76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7"/>
                    <a:pt x="1" y="99"/>
                    <a:pt x="3" y="99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6" y="108"/>
                    <a:pt x="29" y="114"/>
                    <a:pt x="32" y="119"/>
                  </a:cubicBezTo>
                  <a:cubicBezTo>
                    <a:pt x="19" y="137"/>
                    <a:pt x="19" y="137"/>
                    <a:pt x="19" y="137"/>
                  </a:cubicBezTo>
                  <a:cubicBezTo>
                    <a:pt x="18" y="138"/>
                    <a:pt x="18" y="140"/>
                    <a:pt x="19" y="141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3" y="155"/>
                    <a:pt x="35" y="155"/>
                    <a:pt x="36" y="154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9" y="144"/>
                    <a:pt x="65" y="147"/>
                    <a:pt x="70" y="148"/>
                  </a:cubicBezTo>
                  <a:cubicBezTo>
                    <a:pt x="74" y="170"/>
                    <a:pt x="74" y="170"/>
                    <a:pt x="74" y="170"/>
                  </a:cubicBezTo>
                  <a:cubicBezTo>
                    <a:pt x="74" y="171"/>
                    <a:pt x="76" y="173"/>
                    <a:pt x="77" y="173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3"/>
                    <a:pt x="98" y="171"/>
                    <a:pt x="99" y="170"/>
                  </a:cubicBezTo>
                  <a:cubicBezTo>
                    <a:pt x="102" y="148"/>
                    <a:pt x="102" y="148"/>
                    <a:pt x="102" y="148"/>
                  </a:cubicBezTo>
                  <a:cubicBezTo>
                    <a:pt x="108" y="147"/>
                    <a:pt x="114" y="144"/>
                    <a:pt x="119" y="141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8" y="155"/>
                    <a:pt x="140" y="155"/>
                    <a:pt x="141" y="154"/>
                  </a:cubicBezTo>
                  <a:cubicBezTo>
                    <a:pt x="153" y="141"/>
                    <a:pt x="153" y="141"/>
                    <a:pt x="153" y="141"/>
                  </a:cubicBezTo>
                  <a:cubicBezTo>
                    <a:pt x="155" y="140"/>
                    <a:pt x="155" y="138"/>
                    <a:pt x="154" y="137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4" y="114"/>
                    <a:pt x="146" y="108"/>
                    <a:pt x="148" y="102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71" y="99"/>
                    <a:pt x="173" y="97"/>
                    <a:pt x="173" y="95"/>
                  </a:cubicBezTo>
                  <a:cubicBezTo>
                    <a:pt x="173" y="78"/>
                    <a:pt x="173" y="78"/>
                    <a:pt x="173" y="78"/>
                  </a:cubicBezTo>
                  <a:cubicBezTo>
                    <a:pt x="173" y="76"/>
                    <a:pt x="171" y="74"/>
                    <a:pt x="169" y="74"/>
                  </a:cubicBezTo>
                  <a:close/>
                  <a:moveTo>
                    <a:pt x="86" y="118"/>
                  </a:moveTo>
                  <a:cubicBezTo>
                    <a:pt x="69" y="118"/>
                    <a:pt x="54" y="104"/>
                    <a:pt x="54" y="87"/>
                  </a:cubicBezTo>
                  <a:cubicBezTo>
                    <a:pt x="54" y="69"/>
                    <a:pt x="69" y="55"/>
                    <a:pt x="86" y="55"/>
                  </a:cubicBezTo>
                  <a:cubicBezTo>
                    <a:pt x="104" y="55"/>
                    <a:pt x="118" y="69"/>
                    <a:pt x="118" y="87"/>
                  </a:cubicBezTo>
                  <a:cubicBezTo>
                    <a:pt x="118" y="104"/>
                    <a:pt x="104" y="118"/>
                    <a:pt x="86" y="1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61C49A58-53BD-E06C-1D33-C74FB7416D8A}"/>
              </a:ext>
            </a:extLst>
          </p:cNvPr>
          <p:cNvSpPr/>
          <p:nvPr/>
        </p:nvSpPr>
        <p:spPr>
          <a:xfrm>
            <a:off x="1099541" y="3086293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619218D-9142-A3E2-5A8F-264FDAEAC22D}"/>
              </a:ext>
            </a:extLst>
          </p:cNvPr>
          <p:cNvSpPr/>
          <p:nvPr/>
        </p:nvSpPr>
        <p:spPr>
          <a:xfrm>
            <a:off x="1099540" y="2501526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A7F9251-0A15-928E-7BD7-A2600F96792B}"/>
              </a:ext>
            </a:extLst>
          </p:cNvPr>
          <p:cNvSpPr/>
          <p:nvPr/>
        </p:nvSpPr>
        <p:spPr>
          <a:xfrm>
            <a:off x="1099541" y="2801666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A2D5BD-AB36-76C3-8E56-C9604F4D7F58}"/>
              </a:ext>
            </a:extLst>
          </p:cNvPr>
          <p:cNvSpPr/>
          <p:nvPr/>
        </p:nvSpPr>
        <p:spPr>
          <a:xfrm>
            <a:off x="3863596" y="3086293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16F012-3378-4D0A-FC74-F1736485ED04}"/>
              </a:ext>
            </a:extLst>
          </p:cNvPr>
          <p:cNvSpPr/>
          <p:nvPr/>
        </p:nvSpPr>
        <p:spPr>
          <a:xfrm>
            <a:off x="3863595" y="2501526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F36BB9-97D0-F4FF-42EC-396E543A4F0D}"/>
              </a:ext>
            </a:extLst>
          </p:cNvPr>
          <p:cNvSpPr/>
          <p:nvPr/>
        </p:nvSpPr>
        <p:spPr>
          <a:xfrm>
            <a:off x="3863596" y="2801666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550F619-D08B-931A-E2C8-069AE3F26E1E}"/>
              </a:ext>
            </a:extLst>
          </p:cNvPr>
          <p:cNvSpPr/>
          <p:nvPr/>
        </p:nvSpPr>
        <p:spPr>
          <a:xfrm>
            <a:off x="1094977" y="5037985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E541159-FE3C-4AEE-F01B-3AC9A53035AD}"/>
              </a:ext>
            </a:extLst>
          </p:cNvPr>
          <p:cNvSpPr/>
          <p:nvPr/>
        </p:nvSpPr>
        <p:spPr>
          <a:xfrm>
            <a:off x="1094976" y="4453218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CB8A5CD-DCAD-23EA-73C2-26F400E98673}"/>
              </a:ext>
            </a:extLst>
          </p:cNvPr>
          <p:cNvSpPr/>
          <p:nvPr/>
        </p:nvSpPr>
        <p:spPr>
          <a:xfrm>
            <a:off x="1094977" y="4753358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3F59106-FBBD-2DFC-8B50-BCEFB7E5534F}"/>
              </a:ext>
            </a:extLst>
          </p:cNvPr>
          <p:cNvSpPr/>
          <p:nvPr/>
        </p:nvSpPr>
        <p:spPr>
          <a:xfrm>
            <a:off x="3859032" y="5037985"/>
            <a:ext cx="2457494" cy="89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 ectetur adipiscing elit.</a:t>
            </a:r>
            <a:r>
              <a:rPr lang="en-US" sz="1200" dirty="0"/>
              <a:t> </a:t>
            </a:r>
            <a:r>
              <a:rPr lang="id-ID" sz="1200" dirty="0"/>
              <a:t>Proin sedlil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9C26EE8-DB63-3F68-9907-EADADF5B0F8E}"/>
              </a:ext>
            </a:extLst>
          </p:cNvPr>
          <p:cNvSpPr/>
          <p:nvPr/>
        </p:nvSpPr>
        <p:spPr>
          <a:xfrm>
            <a:off x="3859031" y="4453218"/>
            <a:ext cx="21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FCD271A-97C7-14D9-721B-358EBCE982E8}"/>
              </a:ext>
            </a:extLst>
          </p:cNvPr>
          <p:cNvSpPr/>
          <p:nvPr/>
        </p:nvSpPr>
        <p:spPr>
          <a:xfrm>
            <a:off x="3859032" y="4753358"/>
            <a:ext cx="2141149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1" dirty="0">
                <a:solidFill>
                  <a:schemeClr val="tx2"/>
                </a:solidFill>
              </a:rPr>
              <a:t>The Detail Of Reason</a:t>
            </a:r>
          </a:p>
        </p:txBody>
      </p:sp>
    </p:spTree>
    <p:extLst>
      <p:ext uri="{BB962C8B-B14F-4D97-AF65-F5344CB8AC3E}">
        <p14:creationId xmlns:p14="http://schemas.microsoft.com/office/powerpoint/2010/main" val="153659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5F9B5C-C48E-4277-ADEC-14FC73036026}"/>
              </a:ext>
            </a:extLst>
          </p:cNvPr>
          <p:cNvSpPr txBox="1"/>
          <p:nvPr/>
        </p:nvSpPr>
        <p:spPr>
          <a:xfrm>
            <a:off x="6024007" y="1484228"/>
            <a:ext cx="434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71A4EB-0CC7-4DE5-AF0F-9087B8947FFD}"/>
              </a:ext>
            </a:extLst>
          </p:cNvPr>
          <p:cNvSpPr/>
          <p:nvPr/>
        </p:nvSpPr>
        <p:spPr>
          <a:xfrm>
            <a:off x="6019669" y="3421982"/>
            <a:ext cx="4348883" cy="211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46D842-4C25-40A8-9A53-84D1AD24C93C}"/>
              </a:ext>
            </a:extLst>
          </p:cNvPr>
          <p:cNvSpPr/>
          <p:nvPr/>
        </p:nvSpPr>
        <p:spPr>
          <a:xfrm>
            <a:off x="6024007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F55DCD1-AD7E-4097-ACCF-6B2EA0300F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1134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772CEE-DC35-4988-A9EF-DA76A5ACF82D}"/>
              </a:ext>
            </a:extLst>
          </p:cNvPr>
          <p:cNvSpPr txBox="1"/>
          <p:nvPr/>
        </p:nvSpPr>
        <p:spPr>
          <a:xfrm>
            <a:off x="1441795" y="1484228"/>
            <a:ext cx="3787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id-ID" sz="3600" b="1" dirty="0">
                <a:solidFill>
                  <a:schemeClr val="accent1"/>
                </a:solidFill>
                <a:latin typeface="+mj-lt"/>
              </a:rPr>
            </a:br>
            <a:r>
              <a:rPr lang="id-ID" sz="3600" b="1" dirty="0">
                <a:solidFill>
                  <a:schemeClr val="accent1"/>
                </a:solidFill>
                <a:latin typeface="+mj-lt"/>
              </a:rPr>
              <a:t>Headline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88A861-1229-4B72-B760-97F3CFD0D1E9}"/>
              </a:ext>
            </a:extLst>
          </p:cNvPr>
          <p:cNvSpPr/>
          <p:nvPr/>
        </p:nvSpPr>
        <p:spPr>
          <a:xfrm>
            <a:off x="1437457" y="3421982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FA05C-5640-008D-1057-EFCD537E0D9E}"/>
              </a:ext>
            </a:extLst>
          </p:cNvPr>
          <p:cNvSpPr/>
          <p:nvPr/>
        </p:nvSpPr>
        <p:spPr>
          <a:xfrm>
            <a:off x="1437457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91E38-43F8-7ECC-A8F0-E04B822989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062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627356-4FDF-47AD-98C8-B33C98E7A37A}"/>
              </a:ext>
            </a:extLst>
          </p:cNvPr>
          <p:cNvSpPr txBox="1"/>
          <p:nvPr/>
        </p:nvSpPr>
        <p:spPr>
          <a:xfrm>
            <a:off x="1459909" y="1408028"/>
            <a:ext cx="434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F8B400-1461-473A-90EB-A78CD95B1BD9}"/>
              </a:ext>
            </a:extLst>
          </p:cNvPr>
          <p:cNvSpPr/>
          <p:nvPr/>
        </p:nvSpPr>
        <p:spPr>
          <a:xfrm>
            <a:off x="1459909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FD7EC-EC51-4773-955E-395B0D49DC40}"/>
              </a:ext>
            </a:extLst>
          </p:cNvPr>
          <p:cNvSpPr/>
          <p:nvPr/>
        </p:nvSpPr>
        <p:spPr>
          <a:xfrm>
            <a:off x="1468664" y="3280953"/>
            <a:ext cx="4348883" cy="211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5F6FDF2-0406-4AE9-A64D-A5F861FFB1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4265" y="1324598"/>
            <a:ext cx="5517736" cy="3956704"/>
          </a:xfrm>
        </p:spPr>
      </p:sp>
    </p:spTree>
    <p:extLst>
      <p:ext uri="{BB962C8B-B14F-4D97-AF65-F5344CB8AC3E}">
        <p14:creationId xmlns:p14="http://schemas.microsoft.com/office/powerpoint/2010/main" val="11730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EF6C17-B435-4BF7-B0D9-1BDAD94266AB}"/>
              </a:ext>
            </a:extLst>
          </p:cNvPr>
          <p:cNvSpPr txBox="1"/>
          <p:nvPr/>
        </p:nvSpPr>
        <p:spPr>
          <a:xfrm>
            <a:off x="6024007" y="1484228"/>
            <a:ext cx="434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882B2-3C6B-4254-A727-72109C5D1437}"/>
              </a:ext>
            </a:extLst>
          </p:cNvPr>
          <p:cNvSpPr/>
          <p:nvPr/>
        </p:nvSpPr>
        <p:spPr>
          <a:xfrm>
            <a:off x="6024007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9D58DC9-A8E7-4098-A8AA-D66DFCE090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2910D1-83CF-82F8-0BB5-449FB28CE159}"/>
              </a:ext>
            </a:extLst>
          </p:cNvPr>
          <p:cNvSpPr/>
          <p:nvPr/>
        </p:nvSpPr>
        <p:spPr>
          <a:xfrm>
            <a:off x="6024007" y="4297901"/>
            <a:ext cx="4348883" cy="211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231A3F-5F8F-6637-A126-C9584D68FF06}"/>
              </a:ext>
            </a:extLst>
          </p:cNvPr>
          <p:cNvSpPr/>
          <p:nvPr/>
        </p:nvSpPr>
        <p:spPr>
          <a:xfrm>
            <a:off x="6024007" y="3280379"/>
            <a:ext cx="2377440" cy="89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d-ID" sz="1200" b="1" dirty="0"/>
              <a:t>ONE</a:t>
            </a:r>
            <a:endParaRPr lang="en-US" sz="1200" b="1" dirty="0"/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TWO</a:t>
            </a:r>
          </a:p>
          <a:p>
            <a:pPr marL="285750" indent="-28575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THREE</a:t>
            </a:r>
            <a:endParaRPr lang="id-ID" sz="1050" b="1" dirty="0"/>
          </a:p>
        </p:txBody>
      </p:sp>
    </p:spTree>
    <p:extLst>
      <p:ext uri="{BB962C8B-B14F-4D97-AF65-F5344CB8AC3E}">
        <p14:creationId xmlns:p14="http://schemas.microsoft.com/office/powerpoint/2010/main" val="1484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823101-EE13-41C3-8AD5-683481E2EDF5}"/>
              </a:ext>
            </a:extLst>
          </p:cNvPr>
          <p:cNvSpPr txBox="1"/>
          <p:nvPr/>
        </p:nvSpPr>
        <p:spPr>
          <a:xfrm>
            <a:off x="1459909" y="1484228"/>
            <a:ext cx="434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4B124-756E-43B2-A4D5-6B8E135D48DD}"/>
              </a:ext>
            </a:extLst>
          </p:cNvPr>
          <p:cNvSpPr/>
          <p:nvPr/>
        </p:nvSpPr>
        <p:spPr>
          <a:xfrm>
            <a:off x="1459909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7171B-F081-46C9-83E2-2794D22CAFAA}"/>
              </a:ext>
            </a:extLst>
          </p:cNvPr>
          <p:cNvSpPr/>
          <p:nvPr/>
        </p:nvSpPr>
        <p:spPr>
          <a:xfrm>
            <a:off x="1459910" y="3875367"/>
            <a:ext cx="237744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3A5C7A-BEEF-4ABA-8EDA-20076FF94F4F}"/>
              </a:ext>
            </a:extLst>
          </p:cNvPr>
          <p:cNvSpPr/>
          <p:nvPr/>
        </p:nvSpPr>
        <p:spPr>
          <a:xfrm>
            <a:off x="1459910" y="34525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2C9A42"/>
                </a:solidFill>
              </a:rPr>
              <a:t>Text</a:t>
            </a:r>
            <a:r>
              <a:rPr lang="id-ID" b="1" dirty="0">
                <a:solidFill>
                  <a:srgbClr val="2C9A42"/>
                </a:solidFill>
              </a:rPr>
              <a:t>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D38A76-5098-452E-A8BC-58FED48A5C7D}"/>
              </a:ext>
            </a:extLst>
          </p:cNvPr>
          <p:cNvSpPr/>
          <p:nvPr/>
        </p:nvSpPr>
        <p:spPr>
          <a:xfrm>
            <a:off x="4123288" y="3875367"/>
            <a:ext cx="237744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D79D27-F3D4-4CE8-B1DC-3090DA6B153F}"/>
              </a:ext>
            </a:extLst>
          </p:cNvPr>
          <p:cNvSpPr/>
          <p:nvPr/>
        </p:nvSpPr>
        <p:spPr>
          <a:xfrm>
            <a:off x="4123288" y="34525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</a:rPr>
              <a:t>Text</a:t>
            </a:r>
            <a:r>
              <a:rPr lang="id-ID" b="1" dirty="0">
                <a:solidFill>
                  <a:schemeClr val="accent2"/>
                </a:solidFill>
              </a:rPr>
              <a:t>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EEFF39-4FAC-4872-92CA-1BAC0EF5A13C}"/>
              </a:ext>
            </a:extLst>
          </p:cNvPr>
          <p:cNvSpPr/>
          <p:nvPr/>
        </p:nvSpPr>
        <p:spPr>
          <a:xfrm>
            <a:off x="1459910" y="5255531"/>
            <a:ext cx="237744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2DD547-2CA7-40A2-99CA-58CB2908E9C2}"/>
              </a:ext>
            </a:extLst>
          </p:cNvPr>
          <p:cNvSpPr/>
          <p:nvPr/>
        </p:nvSpPr>
        <p:spPr>
          <a:xfrm>
            <a:off x="1459910" y="4832723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</a:rPr>
              <a:t>Text</a:t>
            </a:r>
            <a:r>
              <a:rPr lang="id-ID" b="1" dirty="0">
                <a:solidFill>
                  <a:schemeClr val="accent2"/>
                </a:solidFill>
              </a:rPr>
              <a:t>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55F8DD-160B-456F-A83B-0EF77A606282}"/>
              </a:ext>
            </a:extLst>
          </p:cNvPr>
          <p:cNvSpPr/>
          <p:nvPr/>
        </p:nvSpPr>
        <p:spPr>
          <a:xfrm>
            <a:off x="4123288" y="5255531"/>
            <a:ext cx="237744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0B8144-A1E7-417C-87C2-B76A0AA980F7}"/>
              </a:ext>
            </a:extLst>
          </p:cNvPr>
          <p:cNvSpPr/>
          <p:nvPr/>
        </p:nvSpPr>
        <p:spPr>
          <a:xfrm>
            <a:off x="4123288" y="4832723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</a:rPr>
              <a:t>Text</a:t>
            </a:r>
            <a:r>
              <a:rPr lang="id-ID" b="1" dirty="0">
                <a:solidFill>
                  <a:schemeClr val="accent2"/>
                </a:solidFill>
              </a:rPr>
              <a:t> Here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D0F7791-EF09-49D1-A831-4008FCD042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5231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0E4520-A6B1-4383-A0B5-C574A659DD02}"/>
              </a:ext>
            </a:extLst>
          </p:cNvPr>
          <p:cNvSpPr txBox="1"/>
          <p:nvPr/>
        </p:nvSpPr>
        <p:spPr>
          <a:xfrm>
            <a:off x="1001023" y="1815325"/>
            <a:ext cx="4997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ITC Avant Garde Std Md" panose="020B0602020202020204" pitchFamily="34" charset="0"/>
              </a:rPr>
              <a:t>Thank You!</a:t>
            </a:r>
            <a:endParaRPr lang="id-ID" sz="6000" dirty="0">
              <a:solidFill>
                <a:schemeClr val="accent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157CF8-615E-4764-BFEF-AD78CA717C1C}"/>
              </a:ext>
            </a:extLst>
          </p:cNvPr>
          <p:cNvSpPr/>
          <p:nvPr/>
        </p:nvSpPr>
        <p:spPr>
          <a:xfrm>
            <a:off x="1051357" y="2573803"/>
            <a:ext cx="32004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Questions?</a:t>
            </a:r>
          </a:p>
        </p:txBody>
      </p:sp>
      <p:grpSp>
        <p:nvGrpSpPr>
          <p:cNvPr id="56" name="Google Shape;23;p3">
            <a:extLst>
              <a:ext uri="{FF2B5EF4-FFF2-40B4-BE49-F238E27FC236}">
                <a16:creationId xmlns:a16="http://schemas.microsoft.com/office/drawing/2014/main" id="{9E52F19B-EFCA-FD01-5D03-76F2DBBB2C1E}"/>
              </a:ext>
            </a:extLst>
          </p:cNvPr>
          <p:cNvGrpSpPr/>
          <p:nvPr/>
        </p:nvGrpSpPr>
        <p:grpSpPr>
          <a:xfrm>
            <a:off x="1138293" y="5511435"/>
            <a:ext cx="243401" cy="141431"/>
            <a:chOff x="5350807" y="577645"/>
            <a:chExt cx="250722" cy="152481"/>
          </a:xfrm>
          <a:solidFill>
            <a:schemeClr val="accent1"/>
          </a:solidFill>
        </p:grpSpPr>
        <p:sp>
          <p:nvSpPr>
            <p:cNvPr id="57" name="Google Shape;24;p3">
              <a:extLst>
                <a:ext uri="{FF2B5EF4-FFF2-40B4-BE49-F238E27FC236}">
                  <a16:creationId xmlns:a16="http://schemas.microsoft.com/office/drawing/2014/main" id="{15FD10C3-F2F6-9B88-ACF9-986BE4B473D7}"/>
                </a:ext>
              </a:extLst>
            </p:cNvPr>
            <p:cNvSpPr/>
            <p:nvPr/>
          </p:nvSpPr>
          <p:spPr>
            <a:xfrm>
              <a:off x="5350807" y="588714"/>
              <a:ext cx="85024" cy="130685"/>
            </a:xfrm>
            <a:custGeom>
              <a:avLst/>
              <a:gdLst/>
              <a:ahLst/>
              <a:cxnLst/>
              <a:rect l="l" t="t" r="r" b="b"/>
              <a:pathLst>
                <a:path w="85024" h="130685" extrusionOk="0">
                  <a:moveTo>
                    <a:pt x="0" y="0"/>
                  </a:moveTo>
                  <a:lnTo>
                    <a:pt x="0" y="130685"/>
                  </a:lnTo>
                  <a:lnTo>
                    <a:pt x="85025" y="566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>
                    <a:lumMod val="50000"/>
                    <a:lumOff val="50000"/>
                  </a:schemeClr>
                </a:solidFill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8" name="Google Shape;25;p3">
              <a:extLst>
                <a:ext uri="{FF2B5EF4-FFF2-40B4-BE49-F238E27FC236}">
                  <a16:creationId xmlns:a16="http://schemas.microsoft.com/office/drawing/2014/main" id="{89F5F0F6-D59E-D3C1-3537-8D94B1D09583}"/>
                </a:ext>
              </a:extLst>
            </p:cNvPr>
            <p:cNvSpPr/>
            <p:nvPr/>
          </p:nvSpPr>
          <p:spPr>
            <a:xfrm>
              <a:off x="5360882" y="653840"/>
              <a:ext cx="230572" cy="76286"/>
            </a:xfrm>
            <a:custGeom>
              <a:avLst/>
              <a:gdLst/>
              <a:ahLst/>
              <a:cxnLst/>
              <a:rect l="l" t="t" r="r" b="b"/>
              <a:pathLst>
                <a:path w="230572" h="76286" extrusionOk="0">
                  <a:moveTo>
                    <a:pt x="142981" y="36"/>
                  </a:moveTo>
                  <a:lnTo>
                    <a:pt x="120017" y="15278"/>
                  </a:lnTo>
                  <a:cubicBezTo>
                    <a:pt x="118580" y="16231"/>
                    <a:pt x="116933" y="16709"/>
                    <a:pt x="115288" y="16709"/>
                  </a:cubicBezTo>
                  <a:cubicBezTo>
                    <a:pt x="113639" y="16709"/>
                    <a:pt x="111992" y="16231"/>
                    <a:pt x="110554" y="15276"/>
                  </a:cubicBezTo>
                  <a:lnTo>
                    <a:pt x="87636" y="0"/>
                  </a:lnTo>
                  <a:lnTo>
                    <a:pt x="0" y="76287"/>
                  </a:lnTo>
                  <a:lnTo>
                    <a:pt x="230573" y="762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>
                    <a:lumMod val="50000"/>
                    <a:lumOff val="50000"/>
                  </a:schemeClr>
                </a:solidFill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9" name="Google Shape;26;p3">
              <a:extLst>
                <a:ext uri="{FF2B5EF4-FFF2-40B4-BE49-F238E27FC236}">
                  <a16:creationId xmlns:a16="http://schemas.microsoft.com/office/drawing/2014/main" id="{5BF99743-D512-DB2C-D569-A8A0EF6A2BAB}"/>
                </a:ext>
              </a:extLst>
            </p:cNvPr>
            <p:cNvSpPr/>
            <p:nvPr/>
          </p:nvSpPr>
          <p:spPr>
            <a:xfrm>
              <a:off x="5516572" y="589057"/>
              <a:ext cx="84957" cy="130342"/>
            </a:xfrm>
            <a:custGeom>
              <a:avLst/>
              <a:gdLst/>
              <a:ahLst/>
              <a:cxnLst/>
              <a:rect l="l" t="t" r="r" b="b"/>
              <a:pathLst>
                <a:path w="84957" h="130342" extrusionOk="0">
                  <a:moveTo>
                    <a:pt x="84958" y="130343"/>
                  </a:moveTo>
                  <a:lnTo>
                    <a:pt x="84958" y="0"/>
                  </a:lnTo>
                  <a:lnTo>
                    <a:pt x="0" y="563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>
                    <a:lumMod val="50000"/>
                    <a:lumOff val="50000"/>
                  </a:schemeClr>
                </a:solidFill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60" name="Google Shape;27;p3">
              <a:extLst>
                <a:ext uri="{FF2B5EF4-FFF2-40B4-BE49-F238E27FC236}">
                  <a16:creationId xmlns:a16="http://schemas.microsoft.com/office/drawing/2014/main" id="{99C9565B-9E45-8C29-CD06-9C497D5FB40D}"/>
                </a:ext>
              </a:extLst>
            </p:cNvPr>
            <p:cNvSpPr/>
            <p:nvPr/>
          </p:nvSpPr>
          <p:spPr>
            <a:xfrm>
              <a:off x="5360715" y="577645"/>
              <a:ext cx="231414" cy="76956"/>
            </a:xfrm>
            <a:custGeom>
              <a:avLst/>
              <a:gdLst/>
              <a:ahLst/>
              <a:cxnLst/>
              <a:rect l="l" t="t" r="r" b="b"/>
              <a:pathLst>
                <a:path w="231414" h="76956" extrusionOk="0">
                  <a:moveTo>
                    <a:pt x="0" y="0"/>
                  </a:moveTo>
                  <a:lnTo>
                    <a:pt x="115461" y="76956"/>
                  </a:lnTo>
                  <a:lnTo>
                    <a:pt x="2314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tx1">
                    <a:lumMod val="50000"/>
                    <a:lumOff val="50000"/>
                  </a:schemeClr>
                </a:solidFill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61" name="Google Shape;28;p3">
            <a:extLst>
              <a:ext uri="{FF2B5EF4-FFF2-40B4-BE49-F238E27FC236}">
                <a16:creationId xmlns:a16="http://schemas.microsoft.com/office/drawing/2014/main" id="{9C05F645-8189-7A7F-6BE2-BB87304A74EB}"/>
              </a:ext>
            </a:extLst>
          </p:cNvPr>
          <p:cNvSpPr/>
          <p:nvPr/>
        </p:nvSpPr>
        <p:spPr>
          <a:xfrm>
            <a:off x="1491071" y="5421580"/>
            <a:ext cx="2429907" cy="306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ITC Avant Garde Std Bk" panose="020B0502020202020204" pitchFamily="34" charset="0"/>
                <a:ea typeface="Raleway"/>
                <a:cs typeface="Raleway"/>
                <a:sym typeface="Raleway"/>
              </a:rPr>
              <a:t>sales@towertechusa.com</a:t>
            </a:r>
            <a:endParaRPr dirty="0">
              <a:latin typeface="ITC Avant Garde Std Bk" panose="020B0502020202020204" pitchFamily="34" charset="0"/>
            </a:endParaRPr>
          </a:p>
        </p:txBody>
      </p:sp>
      <p:sp>
        <p:nvSpPr>
          <p:cNvPr id="62" name="Google Shape;21;p3">
            <a:extLst>
              <a:ext uri="{FF2B5EF4-FFF2-40B4-BE49-F238E27FC236}">
                <a16:creationId xmlns:a16="http://schemas.microsoft.com/office/drawing/2014/main" id="{7B67797A-1CD8-9804-CB2C-29EBA53D1572}"/>
              </a:ext>
            </a:extLst>
          </p:cNvPr>
          <p:cNvSpPr/>
          <p:nvPr/>
        </p:nvSpPr>
        <p:spPr>
          <a:xfrm>
            <a:off x="1489124" y="5008456"/>
            <a:ext cx="2250568" cy="306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ITC Avant Garde Std Bk" panose="020B0502020202020204" pitchFamily="34" charset="0"/>
                <a:ea typeface="Raleway"/>
                <a:cs typeface="Raleway"/>
                <a:sym typeface="Raleway"/>
              </a:rPr>
              <a:t>TowerTechUSA.com</a:t>
            </a:r>
            <a:endParaRPr dirty="0">
              <a:latin typeface="ITC Avant Garde Std Bk" panose="020B0502020202020204" pitchFamily="34" charset="0"/>
            </a:endParaRPr>
          </a:p>
        </p:txBody>
      </p:sp>
      <p:grpSp>
        <p:nvGrpSpPr>
          <p:cNvPr id="63" name="Graphic 6">
            <a:extLst>
              <a:ext uri="{FF2B5EF4-FFF2-40B4-BE49-F238E27FC236}">
                <a16:creationId xmlns:a16="http://schemas.microsoft.com/office/drawing/2014/main" id="{EEA4C6BE-B637-365E-CF34-F09E2957B1B8}"/>
              </a:ext>
            </a:extLst>
          </p:cNvPr>
          <p:cNvGrpSpPr/>
          <p:nvPr/>
        </p:nvGrpSpPr>
        <p:grpSpPr>
          <a:xfrm>
            <a:off x="1138293" y="5033642"/>
            <a:ext cx="250723" cy="250233"/>
            <a:chOff x="1242962" y="2883563"/>
            <a:chExt cx="250723" cy="250233"/>
          </a:xfrm>
          <a:solidFill>
            <a:schemeClr val="accent1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EF5C2D9-6FD0-229D-4C13-BC390ACF5F52}"/>
                </a:ext>
              </a:extLst>
            </p:cNvPr>
            <p:cNvSpPr/>
            <p:nvPr/>
          </p:nvSpPr>
          <p:spPr>
            <a:xfrm>
              <a:off x="1317420" y="2964132"/>
              <a:ext cx="43548" cy="37604"/>
            </a:xfrm>
            <a:custGeom>
              <a:avLst/>
              <a:gdLst>
                <a:gd name="connsiteX0" fmla="*/ 43548 w 43548"/>
                <a:gd name="connsiteY0" fmla="*/ 37605 h 37604"/>
                <a:gd name="connsiteX1" fmla="*/ 43548 w 43548"/>
                <a:gd name="connsiteY1" fmla="*/ 0 h 37604"/>
                <a:gd name="connsiteX2" fmla="*/ 7303 w 43548"/>
                <a:gd name="connsiteY2" fmla="*/ 0 h 37604"/>
                <a:gd name="connsiteX3" fmla="*/ 0 w 43548"/>
                <a:gd name="connsiteY3" fmla="*/ 37605 h 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8" h="37604">
                  <a:moveTo>
                    <a:pt x="43548" y="37605"/>
                  </a:moveTo>
                  <a:lnTo>
                    <a:pt x="43548" y="0"/>
                  </a:lnTo>
                  <a:lnTo>
                    <a:pt x="7303" y="0"/>
                  </a:lnTo>
                  <a:cubicBezTo>
                    <a:pt x="3120" y="12602"/>
                    <a:pt x="675" y="25166"/>
                    <a:pt x="0" y="37605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E664BBE-1EF7-4881-FFC3-3F2264342B9E}"/>
                </a:ext>
              </a:extLst>
            </p:cNvPr>
            <p:cNvSpPr/>
            <p:nvPr/>
          </p:nvSpPr>
          <p:spPr>
            <a:xfrm>
              <a:off x="1330395" y="2900618"/>
              <a:ext cx="30573" cy="48804"/>
            </a:xfrm>
            <a:custGeom>
              <a:avLst/>
              <a:gdLst>
                <a:gd name="connsiteX0" fmla="*/ 0 w 30573"/>
                <a:gd name="connsiteY0" fmla="*/ 48805 h 48804"/>
                <a:gd name="connsiteX1" fmla="*/ 30573 w 30573"/>
                <a:gd name="connsiteY1" fmla="*/ 48805 h 48804"/>
                <a:gd name="connsiteX2" fmla="*/ 30573 w 30573"/>
                <a:gd name="connsiteY2" fmla="*/ 0 h 48804"/>
                <a:gd name="connsiteX3" fmla="*/ 7386 w 30573"/>
                <a:gd name="connsiteY3" fmla="*/ 33816 h 48804"/>
                <a:gd name="connsiteX4" fmla="*/ 0 w 30573"/>
                <a:gd name="connsiteY4" fmla="*/ 48805 h 4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3" h="48804">
                  <a:moveTo>
                    <a:pt x="0" y="48805"/>
                  </a:moveTo>
                  <a:lnTo>
                    <a:pt x="30573" y="48805"/>
                  </a:lnTo>
                  <a:lnTo>
                    <a:pt x="30573" y="0"/>
                  </a:lnTo>
                  <a:cubicBezTo>
                    <a:pt x="21659" y="10630"/>
                    <a:pt x="13866" y="21985"/>
                    <a:pt x="7386" y="33816"/>
                  </a:cubicBezTo>
                  <a:cubicBezTo>
                    <a:pt x="4652" y="38808"/>
                    <a:pt x="2192" y="43806"/>
                    <a:pt x="0" y="48805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FDE4CD5-166E-3467-9347-02118326872D}"/>
                </a:ext>
              </a:extLst>
            </p:cNvPr>
            <p:cNvSpPr/>
            <p:nvPr/>
          </p:nvSpPr>
          <p:spPr>
            <a:xfrm>
              <a:off x="1242992" y="3016445"/>
              <a:ext cx="66231" cy="37092"/>
            </a:xfrm>
            <a:custGeom>
              <a:avLst/>
              <a:gdLst>
                <a:gd name="connsiteX0" fmla="*/ 59729 w 66231"/>
                <a:gd name="connsiteY0" fmla="*/ 0 h 37092"/>
                <a:gd name="connsiteX1" fmla="*/ 0 w 66231"/>
                <a:gd name="connsiteY1" fmla="*/ 0 h 37092"/>
                <a:gd name="connsiteX2" fmla="*/ 7921 w 66231"/>
                <a:gd name="connsiteY2" fmla="*/ 37092 h 37092"/>
                <a:gd name="connsiteX3" fmla="*/ 66231 w 66231"/>
                <a:gd name="connsiteY3" fmla="*/ 37092 h 37092"/>
                <a:gd name="connsiteX4" fmla="*/ 59729 w 66231"/>
                <a:gd name="connsiteY4" fmla="*/ 0 h 3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31" h="37092">
                  <a:moveTo>
                    <a:pt x="59729" y="0"/>
                  </a:moveTo>
                  <a:lnTo>
                    <a:pt x="0" y="0"/>
                  </a:lnTo>
                  <a:cubicBezTo>
                    <a:pt x="761" y="12843"/>
                    <a:pt x="3445" y="25319"/>
                    <a:pt x="7921" y="37092"/>
                  </a:cubicBezTo>
                  <a:lnTo>
                    <a:pt x="66231" y="37092"/>
                  </a:lnTo>
                  <a:cubicBezTo>
                    <a:pt x="62809" y="25577"/>
                    <a:pt x="60412" y="13134"/>
                    <a:pt x="59729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66F43E7-54BE-3CC7-A490-489FA8F7DE5D}"/>
                </a:ext>
              </a:extLst>
            </p:cNvPr>
            <p:cNvSpPr/>
            <p:nvPr/>
          </p:nvSpPr>
          <p:spPr>
            <a:xfrm>
              <a:off x="1429582" y="3016445"/>
              <a:ext cx="64071" cy="37092"/>
            </a:xfrm>
            <a:custGeom>
              <a:avLst/>
              <a:gdLst>
                <a:gd name="connsiteX0" fmla="*/ 0 w 64071"/>
                <a:gd name="connsiteY0" fmla="*/ 37092 h 37092"/>
                <a:gd name="connsiteX1" fmla="*/ 56150 w 64071"/>
                <a:gd name="connsiteY1" fmla="*/ 37092 h 37092"/>
                <a:gd name="connsiteX2" fmla="*/ 64071 w 64071"/>
                <a:gd name="connsiteY2" fmla="*/ 0 h 37092"/>
                <a:gd name="connsiteX3" fmla="*/ 5939 w 64071"/>
                <a:gd name="connsiteY3" fmla="*/ 0 h 37092"/>
                <a:gd name="connsiteX4" fmla="*/ 0 w 64071"/>
                <a:gd name="connsiteY4" fmla="*/ 37092 h 3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71" h="37092">
                  <a:moveTo>
                    <a:pt x="0" y="37092"/>
                  </a:moveTo>
                  <a:lnTo>
                    <a:pt x="56150" y="37092"/>
                  </a:lnTo>
                  <a:cubicBezTo>
                    <a:pt x="60626" y="25319"/>
                    <a:pt x="63310" y="12843"/>
                    <a:pt x="64071" y="0"/>
                  </a:cubicBezTo>
                  <a:lnTo>
                    <a:pt x="5939" y="0"/>
                  </a:lnTo>
                  <a:cubicBezTo>
                    <a:pt x="5513" y="12307"/>
                    <a:pt x="3523" y="24695"/>
                    <a:pt x="0" y="37092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C1833F4-5D92-3E53-8DD0-9B269D820D98}"/>
                </a:ext>
              </a:extLst>
            </p:cNvPr>
            <p:cNvSpPr/>
            <p:nvPr/>
          </p:nvSpPr>
          <p:spPr>
            <a:xfrm>
              <a:off x="1375678" y="2964132"/>
              <a:ext cx="44864" cy="37604"/>
            </a:xfrm>
            <a:custGeom>
              <a:avLst/>
              <a:gdLst>
                <a:gd name="connsiteX0" fmla="*/ 44864 w 44864"/>
                <a:gd name="connsiteY0" fmla="*/ 37605 h 37604"/>
                <a:gd name="connsiteX1" fmla="*/ 36937 w 44864"/>
                <a:gd name="connsiteY1" fmla="*/ 0 h 37604"/>
                <a:gd name="connsiteX2" fmla="*/ 0 w 44864"/>
                <a:gd name="connsiteY2" fmla="*/ 0 h 37604"/>
                <a:gd name="connsiteX3" fmla="*/ 0 w 44864"/>
                <a:gd name="connsiteY3" fmla="*/ 37605 h 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64" h="37604">
                  <a:moveTo>
                    <a:pt x="44864" y="37605"/>
                  </a:moveTo>
                  <a:cubicBezTo>
                    <a:pt x="43956" y="25168"/>
                    <a:pt x="41306" y="12604"/>
                    <a:pt x="36937" y="0"/>
                  </a:cubicBezTo>
                  <a:lnTo>
                    <a:pt x="0" y="0"/>
                  </a:lnTo>
                  <a:lnTo>
                    <a:pt x="0" y="37605"/>
                  </a:ln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792784F-7364-C237-0F3B-23C93B24602A}"/>
                </a:ext>
              </a:extLst>
            </p:cNvPr>
            <p:cNvSpPr/>
            <p:nvPr/>
          </p:nvSpPr>
          <p:spPr>
            <a:xfrm>
              <a:off x="1242962" y="2964132"/>
              <a:ext cx="66332" cy="37604"/>
            </a:xfrm>
            <a:custGeom>
              <a:avLst/>
              <a:gdLst>
                <a:gd name="connsiteX0" fmla="*/ 66332 w 66332"/>
                <a:gd name="connsiteY0" fmla="*/ 0 h 37604"/>
                <a:gd name="connsiteX1" fmla="*/ 7961 w 66332"/>
                <a:gd name="connsiteY1" fmla="*/ 0 h 37604"/>
                <a:gd name="connsiteX2" fmla="*/ 0 w 66332"/>
                <a:gd name="connsiteY2" fmla="*/ 37605 h 37604"/>
                <a:gd name="connsiteX3" fmla="*/ 59731 w 66332"/>
                <a:gd name="connsiteY3" fmla="*/ 37605 h 37604"/>
                <a:gd name="connsiteX4" fmla="*/ 66332 w 66332"/>
                <a:gd name="connsiteY4" fmla="*/ 0 h 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32" h="37604">
                  <a:moveTo>
                    <a:pt x="66332" y="0"/>
                  </a:moveTo>
                  <a:lnTo>
                    <a:pt x="7961" y="0"/>
                  </a:lnTo>
                  <a:cubicBezTo>
                    <a:pt x="3422" y="11931"/>
                    <a:pt x="723" y="24580"/>
                    <a:pt x="0" y="37605"/>
                  </a:cubicBezTo>
                  <a:lnTo>
                    <a:pt x="59731" y="37605"/>
                  </a:lnTo>
                  <a:cubicBezTo>
                    <a:pt x="60339" y="25124"/>
                    <a:pt x="62547" y="12566"/>
                    <a:pt x="66332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EA309BF-B30B-BFEE-6B0F-74E9339405FD}"/>
                </a:ext>
              </a:extLst>
            </p:cNvPr>
            <p:cNvSpPr/>
            <p:nvPr/>
          </p:nvSpPr>
          <p:spPr>
            <a:xfrm>
              <a:off x="1317448" y="3016445"/>
              <a:ext cx="43519" cy="37092"/>
            </a:xfrm>
            <a:custGeom>
              <a:avLst/>
              <a:gdLst>
                <a:gd name="connsiteX0" fmla="*/ 43520 w 43519"/>
                <a:gd name="connsiteY0" fmla="*/ 0 h 37092"/>
                <a:gd name="connsiteX1" fmla="*/ 0 w 43519"/>
                <a:gd name="connsiteY1" fmla="*/ 0 h 37092"/>
                <a:gd name="connsiteX2" fmla="*/ 7189 w 43519"/>
                <a:gd name="connsiteY2" fmla="*/ 37092 h 37092"/>
                <a:gd name="connsiteX3" fmla="*/ 43520 w 43519"/>
                <a:gd name="connsiteY3" fmla="*/ 37092 h 3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19" h="37092">
                  <a:moveTo>
                    <a:pt x="43520" y="0"/>
                  </a:moveTo>
                  <a:lnTo>
                    <a:pt x="0" y="0"/>
                  </a:lnTo>
                  <a:cubicBezTo>
                    <a:pt x="706" y="12263"/>
                    <a:pt x="3108" y="24655"/>
                    <a:pt x="7189" y="37092"/>
                  </a:cubicBezTo>
                  <a:lnTo>
                    <a:pt x="43520" y="37092"/>
                  </a:ln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C8BBD71-D65F-A1EE-42FA-8C365188C193}"/>
                </a:ext>
              </a:extLst>
            </p:cNvPr>
            <p:cNvSpPr/>
            <p:nvPr/>
          </p:nvSpPr>
          <p:spPr>
            <a:xfrm>
              <a:off x="1375678" y="2900868"/>
              <a:ext cx="31064" cy="48554"/>
            </a:xfrm>
            <a:custGeom>
              <a:avLst/>
              <a:gdLst>
                <a:gd name="connsiteX0" fmla="*/ 0 w 31064"/>
                <a:gd name="connsiteY0" fmla="*/ 0 h 48554"/>
                <a:gd name="connsiteX1" fmla="*/ 0 w 31064"/>
                <a:gd name="connsiteY1" fmla="*/ 48554 h 48554"/>
                <a:gd name="connsiteX2" fmla="*/ 31065 w 31064"/>
                <a:gd name="connsiteY2" fmla="*/ 48554 h 48554"/>
                <a:gd name="connsiteX3" fmla="*/ 24401 w 31064"/>
                <a:gd name="connsiteY3" fmla="*/ 35200 h 48554"/>
                <a:gd name="connsiteX4" fmla="*/ 0 w 31064"/>
                <a:gd name="connsiteY4" fmla="*/ 0 h 4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64" h="48554">
                  <a:moveTo>
                    <a:pt x="0" y="0"/>
                  </a:moveTo>
                  <a:lnTo>
                    <a:pt x="0" y="48554"/>
                  </a:lnTo>
                  <a:lnTo>
                    <a:pt x="31065" y="48554"/>
                  </a:lnTo>
                  <a:cubicBezTo>
                    <a:pt x="29055" y="44103"/>
                    <a:pt x="26836" y="39650"/>
                    <a:pt x="24401" y="35200"/>
                  </a:cubicBezTo>
                  <a:cubicBezTo>
                    <a:pt x="14785" y="17623"/>
                    <a:pt x="4549" y="5163"/>
                    <a:pt x="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448CC18-C475-158E-E642-23FEB2B51B46}"/>
                </a:ext>
              </a:extLst>
            </p:cNvPr>
            <p:cNvSpPr/>
            <p:nvPr/>
          </p:nvSpPr>
          <p:spPr>
            <a:xfrm>
              <a:off x="1379861" y="2883807"/>
              <a:ext cx="99139" cy="65615"/>
            </a:xfrm>
            <a:custGeom>
              <a:avLst/>
              <a:gdLst>
                <a:gd name="connsiteX0" fmla="*/ 5157 w 99139"/>
                <a:gd name="connsiteY0" fmla="*/ 5448 h 65615"/>
                <a:gd name="connsiteX1" fmla="*/ 42925 w 99139"/>
                <a:gd name="connsiteY1" fmla="*/ 65615 h 65615"/>
                <a:gd name="connsiteX2" fmla="*/ 99140 w 99139"/>
                <a:gd name="connsiteY2" fmla="*/ 65615 h 65615"/>
                <a:gd name="connsiteX3" fmla="*/ 77251 w 99139"/>
                <a:gd name="connsiteY3" fmla="*/ 36251 h 65615"/>
                <a:gd name="connsiteX4" fmla="*/ 0 w 99139"/>
                <a:gd name="connsiteY4" fmla="*/ 0 h 65615"/>
                <a:gd name="connsiteX5" fmla="*/ 5157 w 99139"/>
                <a:gd name="connsiteY5" fmla="*/ 5448 h 6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139" h="65615">
                  <a:moveTo>
                    <a:pt x="5157" y="5448"/>
                  </a:moveTo>
                  <a:cubicBezTo>
                    <a:pt x="10567" y="11338"/>
                    <a:pt x="29795" y="33599"/>
                    <a:pt x="42925" y="65615"/>
                  </a:cubicBezTo>
                  <a:lnTo>
                    <a:pt x="99140" y="65615"/>
                  </a:lnTo>
                  <a:cubicBezTo>
                    <a:pt x="93394" y="54947"/>
                    <a:pt x="86060" y="45057"/>
                    <a:pt x="77251" y="36251"/>
                  </a:cubicBezTo>
                  <a:cubicBezTo>
                    <a:pt x="56275" y="15274"/>
                    <a:pt x="29185" y="2642"/>
                    <a:pt x="0" y="0"/>
                  </a:cubicBezTo>
                  <a:cubicBezTo>
                    <a:pt x="2799" y="2952"/>
                    <a:pt x="4931" y="5201"/>
                    <a:pt x="5157" y="5448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BEED6DD-52BA-E068-E972-5EB54A8624FF}"/>
                </a:ext>
              </a:extLst>
            </p:cNvPr>
            <p:cNvSpPr/>
            <p:nvPr/>
          </p:nvSpPr>
          <p:spPr>
            <a:xfrm>
              <a:off x="1257633" y="3068247"/>
              <a:ext cx="98120" cy="65546"/>
            </a:xfrm>
            <a:custGeom>
              <a:avLst/>
              <a:gdLst>
                <a:gd name="connsiteX0" fmla="*/ 95473 w 98120"/>
                <a:gd name="connsiteY0" fmla="*/ 62744 h 65546"/>
                <a:gd name="connsiteX1" fmla="*/ 56671 w 98120"/>
                <a:gd name="connsiteY1" fmla="*/ 0 h 65546"/>
                <a:gd name="connsiteX2" fmla="*/ 0 w 98120"/>
                <a:gd name="connsiteY2" fmla="*/ 0 h 65546"/>
                <a:gd name="connsiteX3" fmla="*/ 21900 w 98120"/>
                <a:gd name="connsiteY3" fmla="*/ 29387 h 65546"/>
                <a:gd name="connsiteX4" fmla="*/ 98120 w 98120"/>
                <a:gd name="connsiteY4" fmla="*/ 65546 h 65546"/>
                <a:gd name="connsiteX5" fmla="*/ 95473 w 98120"/>
                <a:gd name="connsiteY5" fmla="*/ 62744 h 6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20" h="65546">
                  <a:moveTo>
                    <a:pt x="95473" y="62744"/>
                  </a:moveTo>
                  <a:cubicBezTo>
                    <a:pt x="89918" y="56697"/>
                    <a:pt x="69800" y="33397"/>
                    <a:pt x="56671" y="0"/>
                  </a:cubicBezTo>
                  <a:lnTo>
                    <a:pt x="0" y="0"/>
                  </a:lnTo>
                  <a:cubicBezTo>
                    <a:pt x="5746" y="10676"/>
                    <a:pt x="13086" y="20573"/>
                    <a:pt x="21900" y="29387"/>
                  </a:cubicBezTo>
                  <a:cubicBezTo>
                    <a:pt x="42630" y="50115"/>
                    <a:pt x="69330" y="62704"/>
                    <a:pt x="98120" y="65546"/>
                  </a:cubicBezTo>
                  <a:cubicBezTo>
                    <a:pt x="96634" y="63978"/>
                    <a:pt x="95624" y="62908"/>
                    <a:pt x="95473" y="62744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0BA0247-7180-DB57-2AE7-EF558E0DE1F3}"/>
                </a:ext>
              </a:extLst>
            </p:cNvPr>
            <p:cNvSpPr/>
            <p:nvPr/>
          </p:nvSpPr>
          <p:spPr>
            <a:xfrm>
              <a:off x="1257645" y="2883876"/>
              <a:ext cx="98348" cy="65546"/>
            </a:xfrm>
            <a:custGeom>
              <a:avLst/>
              <a:gdLst>
                <a:gd name="connsiteX0" fmla="*/ 56801 w 98348"/>
                <a:gd name="connsiteY0" fmla="*/ 65546 h 65546"/>
                <a:gd name="connsiteX1" fmla="*/ 67235 w 98348"/>
                <a:gd name="connsiteY1" fmla="*/ 43491 h 65546"/>
                <a:gd name="connsiteX2" fmla="*/ 95127 w 98348"/>
                <a:gd name="connsiteY2" fmla="*/ 3692 h 65546"/>
                <a:gd name="connsiteX3" fmla="*/ 95446 w 98348"/>
                <a:gd name="connsiteY3" fmla="*/ 3326 h 65546"/>
                <a:gd name="connsiteX4" fmla="*/ 98348 w 98348"/>
                <a:gd name="connsiteY4" fmla="*/ 0 h 65546"/>
                <a:gd name="connsiteX5" fmla="*/ 21891 w 98348"/>
                <a:gd name="connsiteY5" fmla="*/ 36182 h 65546"/>
                <a:gd name="connsiteX6" fmla="*/ 0 w 98348"/>
                <a:gd name="connsiteY6" fmla="*/ 65546 h 6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348" h="65546">
                  <a:moveTo>
                    <a:pt x="56801" y="65546"/>
                  </a:moveTo>
                  <a:cubicBezTo>
                    <a:pt x="59743" y="58182"/>
                    <a:pt x="63218" y="50825"/>
                    <a:pt x="67235" y="43491"/>
                  </a:cubicBezTo>
                  <a:cubicBezTo>
                    <a:pt x="74917" y="29470"/>
                    <a:pt x="84300" y="16078"/>
                    <a:pt x="95127" y="3692"/>
                  </a:cubicBezTo>
                  <a:lnTo>
                    <a:pt x="95446" y="3326"/>
                  </a:lnTo>
                  <a:cubicBezTo>
                    <a:pt x="96481" y="2139"/>
                    <a:pt x="97445" y="1033"/>
                    <a:pt x="98348" y="0"/>
                  </a:cubicBezTo>
                  <a:cubicBezTo>
                    <a:pt x="69464" y="2797"/>
                    <a:pt x="42676" y="15397"/>
                    <a:pt x="21891" y="36182"/>
                  </a:cubicBezTo>
                  <a:cubicBezTo>
                    <a:pt x="13082" y="44991"/>
                    <a:pt x="5746" y="54880"/>
                    <a:pt x="0" y="65546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A00C2D0-6D43-3543-BD6E-E20FE92F7E96}"/>
                </a:ext>
              </a:extLst>
            </p:cNvPr>
            <p:cNvSpPr/>
            <p:nvPr/>
          </p:nvSpPr>
          <p:spPr>
            <a:xfrm>
              <a:off x="1384774" y="3068247"/>
              <a:ext cx="94239" cy="65094"/>
            </a:xfrm>
            <a:custGeom>
              <a:avLst/>
              <a:gdLst>
                <a:gd name="connsiteX0" fmla="*/ 39910 w 94239"/>
                <a:gd name="connsiteY0" fmla="*/ 0 h 65094"/>
                <a:gd name="connsiteX1" fmla="*/ 28469 w 94239"/>
                <a:gd name="connsiteY1" fmla="*/ 24632 h 65094"/>
                <a:gd name="connsiteX2" fmla="*/ 580 w 94239"/>
                <a:gd name="connsiteY2" fmla="*/ 64431 h 65094"/>
                <a:gd name="connsiteX3" fmla="*/ 258 w 94239"/>
                <a:gd name="connsiteY3" fmla="*/ 64798 h 65094"/>
                <a:gd name="connsiteX4" fmla="*/ 0 w 94239"/>
                <a:gd name="connsiteY4" fmla="*/ 65095 h 65094"/>
                <a:gd name="connsiteX5" fmla="*/ 72339 w 94239"/>
                <a:gd name="connsiteY5" fmla="*/ 29387 h 65094"/>
                <a:gd name="connsiteX6" fmla="*/ 94239 w 94239"/>
                <a:gd name="connsiteY6" fmla="*/ 0 h 6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239" h="65094">
                  <a:moveTo>
                    <a:pt x="39910" y="0"/>
                  </a:moveTo>
                  <a:cubicBezTo>
                    <a:pt x="36767" y="8225"/>
                    <a:pt x="32955" y="16445"/>
                    <a:pt x="28469" y="24632"/>
                  </a:cubicBezTo>
                  <a:cubicBezTo>
                    <a:pt x="20789" y="38655"/>
                    <a:pt x="11406" y="52045"/>
                    <a:pt x="580" y="64431"/>
                  </a:cubicBezTo>
                  <a:lnTo>
                    <a:pt x="258" y="64798"/>
                  </a:lnTo>
                  <a:cubicBezTo>
                    <a:pt x="170" y="64900"/>
                    <a:pt x="88" y="64995"/>
                    <a:pt x="0" y="65095"/>
                  </a:cubicBezTo>
                  <a:cubicBezTo>
                    <a:pt x="27304" y="61544"/>
                    <a:pt x="52544" y="49180"/>
                    <a:pt x="72339" y="29387"/>
                  </a:cubicBezTo>
                  <a:cubicBezTo>
                    <a:pt x="81153" y="20573"/>
                    <a:pt x="88493" y="10676"/>
                    <a:pt x="94239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BA36110-3EAE-80AA-2DDF-3D1CECF7CA5F}"/>
                </a:ext>
              </a:extLst>
            </p:cNvPr>
            <p:cNvSpPr/>
            <p:nvPr/>
          </p:nvSpPr>
          <p:spPr>
            <a:xfrm>
              <a:off x="1375678" y="3068247"/>
              <a:ext cx="33157" cy="53125"/>
            </a:xfrm>
            <a:custGeom>
              <a:avLst/>
              <a:gdLst>
                <a:gd name="connsiteX0" fmla="*/ 33158 w 33157"/>
                <a:gd name="connsiteY0" fmla="*/ 0 h 53125"/>
                <a:gd name="connsiteX1" fmla="*/ 0 w 33157"/>
                <a:gd name="connsiteY1" fmla="*/ 0 h 53125"/>
                <a:gd name="connsiteX2" fmla="*/ 0 w 33157"/>
                <a:gd name="connsiteY2" fmla="*/ 53126 h 53125"/>
                <a:gd name="connsiteX3" fmla="*/ 24664 w 33157"/>
                <a:gd name="connsiteY3" fmla="*/ 17566 h 53125"/>
                <a:gd name="connsiteX4" fmla="*/ 33158 w 33157"/>
                <a:gd name="connsiteY4" fmla="*/ 0 h 5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57" h="53125">
                  <a:moveTo>
                    <a:pt x="33158" y="0"/>
                  </a:moveTo>
                  <a:lnTo>
                    <a:pt x="0" y="0"/>
                  </a:lnTo>
                  <a:lnTo>
                    <a:pt x="0" y="53126"/>
                  </a:lnTo>
                  <a:cubicBezTo>
                    <a:pt x="9536" y="41999"/>
                    <a:pt x="17828" y="30045"/>
                    <a:pt x="24664" y="17566"/>
                  </a:cubicBezTo>
                  <a:cubicBezTo>
                    <a:pt x="27870" y="11714"/>
                    <a:pt x="30698" y="5857"/>
                    <a:pt x="33158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6CA4D42-A959-7B53-01B8-6D0201995AD5}"/>
                </a:ext>
              </a:extLst>
            </p:cNvPr>
            <p:cNvSpPr/>
            <p:nvPr/>
          </p:nvSpPr>
          <p:spPr>
            <a:xfrm>
              <a:off x="1428111" y="2964132"/>
              <a:ext cx="65573" cy="37604"/>
            </a:xfrm>
            <a:custGeom>
              <a:avLst/>
              <a:gdLst>
                <a:gd name="connsiteX0" fmla="*/ 0 w 65573"/>
                <a:gd name="connsiteY0" fmla="*/ 0 h 37604"/>
                <a:gd name="connsiteX1" fmla="*/ 7171 w 65573"/>
                <a:gd name="connsiteY1" fmla="*/ 37605 h 37604"/>
                <a:gd name="connsiteX2" fmla="*/ 65573 w 65573"/>
                <a:gd name="connsiteY2" fmla="*/ 37605 h 37604"/>
                <a:gd name="connsiteX3" fmla="*/ 57612 w 65573"/>
                <a:gd name="connsiteY3" fmla="*/ 0 h 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73" h="37604">
                  <a:moveTo>
                    <a:pt x="0" y="0"/>
                  </a:moveTo>
                  <a:cubicBezTo>
                    <a:pt x="3654" y="11632"/>
                    <a:pt x="6289" y="24251"/>
                    <a:pt x="7171" y="37605"/>
                  </a:cubicBezTo>
                  <a:lnTo>
                    <a:pt x="65573" y="37605"/>
                  </a:lnTo>
                  <a:cubicBezTo>
                    <a:pt x="64850" y="24580"/>
                    <a:pt x="62151" y="11931"/>
                    <a:pt x="57612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33AEEE9-C5D7-A79D-C4A5-7C44F9B9C5F6}"/>
                </a:ext>
              </a:extLst>
            </p:cNvPr>
            <p:cNvSpPr/>
            <p:nvPr/>
          </p:nvSpPr>
          <p:spPr>
            <a:xfrm>
              <a:off x="1330240" y="3068247"/>
              <a:ext cx="30728" cy="49424"/>
            </a:xfrm>
            <a:custGeom>
              <a:avLst/>
              <a:gdLst>
                <a:gd name="connsiteX0" fmla="*/ 30728 w 30728"/>
                <a:gd name="connsiteY0" fmla="*/ 49425 h 49424"/>
                <a:gd name="connsiteX1" fmla="*/ 30728 w 30728"/>
                <a:gd name="connsiteY1" fmla="*/ 0 h 49424"/>
                <a:gd name="connsiteX2" fmla="*/ 0 w 30728"/>
                <a:gd name="connsiteY2" fmla="*/ 0 h 49424"/>
                <a:gd name="connsiteX3" fmla="*/ 7804 w 30728"/>
                <a:gd name="connsiteY3" fmla="*/ 15932 h 49424"/>
                <a:gd name="connsiteX4" fmla="*/ 30728 w 30728"/>
                <a:gd name="connsiteY4" fmla="*/ 49425 h 4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28" h="49424">
                  <a:moveTo>
                    <a:pt x="30728" y="49425"/>
                  </a:moveTo>
                  <a:lnTo>
                    <a:pt x="30728" y="0"/>
                  </a:lnTo>
                  <a:lnTo>
                    <a:pt x="0" y="0"/>
                  </a:lnTo>
                  <a:cubicBezTo>
                    <a:pt x="2301" y="5310"/>
                    <a:pt x="4901" y="10624"/>
                    <a:pt x="7804" y="15932"/>
                  </a:cubicBezTo>
                  <a:cubicBezTo>
                    <a:pt x="16491" y="31805"/>
                    <a:pt x="25678" y="43504"/>
                    <a:pt x="30728" y="49425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6B8AE5F-095B-7DF1-23F9-298A50D3C5DA}"/>
                </a:ext>
              </a:extLst>
            </p:cNvPr>
            <p:cNvSpPr/>
            <p:nvPr/>
          </p:nvSpPr>
          <p:spPr>
            <a:xfrm>
              <a:off x="1375678" y="3016445"/>
              <a:ext cx="45120" cy="37092"/>
            </a:xfrm>
            <a:custGeom>
              <a:avLst/>
              <a:gdLst>
                <a:gd name="connsiteX0" fmla="*/ 0 w 45120"/>
                <a:gd name="connsiteY0" fmla="*/ 0 h 37092"/>
                <a:gd name="connsiteX1" fmla="*/ 0 w 45120"/>
                <a:gd name="connsiteY1" fmla="*/ 37092 h 37092"/>
                <a:gd name="connsiteX2" fmla="*/ 38554 w 45120"/>
                <a:gd name="connsiteY2" fmla="*/ 37092 h 37092"/>
                <a:gd name="connsiteX3" fmla="*/ 45121 w 45120"/>
                <a:gd name="connsiteY3" fmla="*/ 0 h 3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20" h="37092">
                  <a:moveTo>
                    <a:pt x="0" y="0"/>
                  </a:moveTo>
                  <a:lnTo>
                    <a:pt x="0" y="37092"/>
                  </a:lnTo>
                  <a:lnTo>
                    <a:pt x="38554" y="37092"/>
                  </a:lnTo>
                  <a:cubicBezTo>
                    <a:pt x="42450" y="24659"/>
                    <a:pt x="44648" y="12265"/>
                    <a:pt x="45121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364FBF9-5C98-2D23-FD27-8507EE2F83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930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3B5B6B-03B7-4378-B6C5-DC53B9BF9AF8}"/>
              </a:ext>
            </a:extLst>
          </p:cNvPr>
          <p:cNvSpPr/>
          <p:nvPr/>
        </p:nvSpPr>
        <p:spPr>
          <a:xfrm>
            <a:off x="7143751" y="3656693"/>
            <a:ext cx="361950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consectetur adipisc 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B9523-0AA1-416A-ACA2-EF0E98B9B478}"/>
              </a:ext>
            </a:extLst>
          </p:cNvPr>
          <p:cNvSpPr txBox="1"/>
          <p:nvPr/>
        </p:nvSpPr>
        <p:spPr>
          <a:xfrm>
            <a:off x="7149233" y="3315606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9901C7-CDE0-40AE-B5D7-BACA904C241D}"/>
              </a:ext>
            </a:extLst>
          </p:cNvPr>
          <p:cNvSpPr/>
          <p:nvPr/>
        </p:nvSpPr>
        <p:spPr>
          <a:xfrm>
            <a:off x="7143751" y="5198902"/>
            <a:ext cx="3619500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consectetur adipisc 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gravidasi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19016-A159-4650-AE29-793F674656F5}"/>
              </a:ext>
            </a:extLst>
          </p:cNvPr>
          <p:cNvSpPr txBox="1"/>
          <p:nvPr/>
        </p:nvSpPr>
        <p:spPr>
          <a:xfrm>
            <a:off x="7149232" y="4857815"/>
            <a:ext cx="319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1EE701-83D8-452A-91B4-7C6687EC5744}"/>
              </a:ext>
            </a:extLst>
          </p:cNvPr>
          <p:cNvSpPr/>
          <p:nvPr/>
        </p:nvSpPr>
        <p:spPr>
          <a:xfrm>
            <a:off x="6096000" y="4831310"/>
            <a:ext cx="895350" cy="8953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4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54F55C5-C367-4D92-BC7C-83223309E2E5}"/>
              </a:ext>
            </a:extLst>
          </p:cNvPr>
          <p:cNvSpPr/>
          <p:nvPr/>
        </p:nvSpPr>
        <p:spPr>
          <a:xfrm>
            <a:off x="6096000" y="3289101"/>
            <a:ext cx="895350" cy="8953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4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D32FF1-71AA-499C-9388-033C6F80F840}"/>
              </a:ext>
            </a:extLst>
          </p:cNvPr>
          <p:cNvSpPr txBox="1"/>
          <p:nvPr/>
        </p:nvSpPr>
        <p:spPr>
          <a:xfrm>
            <a:off x="6063916" y="1484228"/>
            <a:ext cx="4248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1BC01-8309-4A79-AA28-A57DB51D4EB4}"/>
              </a:ext>
            </a:extLst>
          </p:cNvPr>
          <p:cNvSpPr/>
          <p:nvPr/>
        </p:nvSpPr>
        <p:spPr>
          <a:xfrm>
            <a:off x="6096000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grpSp>
        <p:nvGrpSpPr>
          <p:cNvPr id="15" name="Group 71">
            <a:extLst>
              <a:ext uri="{FF2B5EF4-FFF2-40B4-BE49-F238E27FC236}">
                <a16:creationId xmlns:a16="http://schemas.microsoft.com/office/drawing/2014/main" id="{43CB0538-7653-4C1E-A41C-7BACA8D011A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50109" y="3574565"/>
            <a:ext cx="387132" cy="324423"/>
            <a:chOff x="4518" y="854"/>
            <a:chExt cx="3809" cy="3192"/>
          </a:xfrm>
          <a:solidFill>
            <a:schemeClr val="bg1"/>
          </a:solidFill>
        </p:grpSpPr>
        <p:sp>
          <p:nvSpPr>
            <p:cNvPr id="16" name="Freeform 73">
              <a:extLst>
                <a:ext uri="{FF2B5EF4-FFF2-40B4-BE49-F238E27FC236}">
                  <a16:creationId xmlns:a16="http://schemas.microsoft.com/office/drawing/2014/main" id="{99B18169-B7C4-4FE3-8E93-D67E0CA7E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1636"/>
              <a:ext cx="2601" cy="2410"/>
            </a:xfrm>
            <a:custGeom>
              <a:avLst/>
              <a:gdLst>
                <a:gd name="T0" fmla="*/ 149 w 2601"/>
                <a:gd name="T1" fmla="*/ 0 h 2410"/>
                <a:gd name="T2" fmla="*/ 1086 w 2601"/>
                <a:gd name="T3" fmla="*/ 0 h 2410"/>
                <a:gd name="T4" fmla="*/ 1086 w 2601"/>
                <a:gd name="T5" fmla="*/ 859 h 2410"/>
                <a:gd name="T6" fmla="*/ 1089 w 2601"/>
                <a:gd name="T7" fmla="*/ 904 h 2410"/>
                <a:gd name="T8" fmla="*/ 1100 w 2601"/>
                <a:gd name="T9" fmla="*/ 946 h 2410"/>
                <a:gd name="T10" fmla="*/ 1116 w 2601"/>
                <a:gd name="T11" fmla="*/ 984 h 2410"/>
                <a:gd name="T12" fmla="*/ 1138 w 2601"/>
                <a:gd name="T13" fmla="*/ 1020 h 2410"/>
                <a:gd name="T14" fmla="*/ 1166 w 2601"/>
                <a:gd name="T15" fmla="*/ 1052 h 2410"/>
                <a:gd name="T16" fmla="*/ 1197 w 2601"/>
                <a:gd name="T17" fmla="*/ 1079 h 2410"/>
                <a:gd name="T18" fmla="*/ 1233 w 2601"/>
                <a:gd name="T19" fmla="*/ 1101 h 2410"/>
                <a:gd name="T20" fmla="*/ 1272 w 2601"/>
                <a:gd name="T21" fmla="*/ 1118 h 2410"/>
                <a:gd name="T22" fmla="*/ 1314 w 2601"/>
                <a:gd name="T23" fmla="*/ 1129 h 2410"/>
                <a:gd name="T24" fmla="*/ 1358 w 2601"/>
                <a:gd name="T25" fmla="*/ 1132 h 2410"/>
                <a:gd name="T26" fmla="*/ 1358 w 2601"/>
                <a:gd name="T27" fmla="*/ 1132 h 2410"/>
                <a:gd name="T28" fmla="*/ 2601 w 2601"/>
                <a:gd name="T29" fmla="*/ 1132 h 2410"/>
                <a:gd name="T30" fmla="*/ 2601 w 2601"/>
                <a:gd name="T31" fmla="*/ 1642 h 2410"/>
                <a:gd name="T32" fmla="*/ 2597 w 2601"/>
                <a:gd name="T33" fmla="*/ 1672 h 2410"/>
                <a:gd name="T34" fmla="*/ 2589 w 2601"/>
                <a:gd name="T35" fmla="*/ 1700 h 2410"/>
                <a:gd name="T36" fmla="*/ 2575 w 2601"/>
                <a:gd name="T37" fmla="*/ 1725 h 2410"/>
                <a:gd name="T38" fmla="*/ 2557 w 2601"/>
                <a:gd name="T39" fmla="*/ 1747 h 2410"/>
                <a:gd name="T40" fmla="*/ 2535 w 2601"/>
                <a:gd name="T41" fmla="*/ 1766 h 2410"/>
                <a:gd name="T42" fmla="*/ 2509 w 2601"/>
                <a:gd name="T43" fmla="*/ 1780 h 2410"/>
                <a:gd name="T44" fmla="*/ 2482 w 2601"/>
                <a:gd name="T45" fmla="*/ 1788 h 2410"/>
                <a:gd name="T46" fmla="*/ 2451 w 2601"/>
                <a:gd name="T47" fmla="*/ 1791 h 2410"/>
                <a:gd name="T48" fmla="*/ 1137 w 2601"/>
                <a:gd name="T49" fmla="*/ 1791 h 2410"/>
                <a:gd name="T50" fmla="*/ 540 w 2601"/>
                <a:gd name="T51" fmla="*/ 2388 h 2410"/>
                <a:gd name="T52" fmla="*/ 523 w 2601"/>
                <a:gd name="T53" fmla="*/ 2401 h 2410"/>
                <a:gd name="T54" fmla="*/ 505 w 2601"/>
                <a:gd name="T55" fmla="*/ 2408 h 2410"/>
                <a:gd name="T56" fmla="*/ 486 w 2601"/>
                <a:gd name="T57" fmla="*/ 2410 h 2410"/>
                <a:gd name="T58" fmla="*/ 467 w 2601"/>
                <a:gd name="T59" fmla="*/ 2408 h 2410"/>
                <a:gd name="T60" fmla="*/ 450 w 2601"/>
                <a:gd name="T61" fmla="*/ 2401 h 2410"/>
                <a:gd name="T62" fmla="*/ 435 w 2601"/>
                <a:gd name="T63" fmla="*/ 2389 h 2410"/>
                <a:gd name="T64" fmla="*/ 423 w 2601"/>
                <a:gd name="T65" fmla="*/ 2374 h 2410"/>
                <a:gd name="T66" fmla="*/ 415 w 2601"/>
                <a:gd name="T67" fmla="*/ 2356 h 2410"/>
                <a:gd name="T68" fmla="*/ 412 w 2601"/>
                <a:gd name="T69" fmla="*/ 2335 h 2410"/>
                <a:gd name="T70" fmla="*/ 412 w 2601"/>
                <a:gd name="T71" fmla="*/ 1791 h 2410"/>
                <a:gd name="T72" fmla="*/ 149 w 2601"/>
                <a:gd name="T73" fmla="*/ 1791 h 2410"/>
                <a:gd name="T74" fmla="*/ 119 w 2601"/>
                <a:gd name="T75" fmla="*/ 1788 h 2410"/>
                <a:gd name="T76" fmla="*/ 91 w 2601"/>
                <a:gd name="T77" fmla="*/ 1780 h 2410"/>
                <a:gd name="T78" fmla="*/ 66 w 2601"/>
                <a:gd name="T79" fmla="*/ 1766 h 2410"/>
                <a:gd name="T80" fmla="*/ 44 w 2601"/>
                <a:gd name="T81" fmla="*/ 1747 h 2410"/>
                <a:gd name="T82" fmla="*/ 25 w 2601"/>
                <a:gd name="T83" fmla="*/ 1725 h 2410"/>
                <a:gd name="T84" fmla="*/ 12 w 2601"/>
                <a:gd name="T85" fmla="*/ 1700 h 2410"/>
                <a:gd name="T86" fmla="*/ 3 w 2601"/>
                <a:gd name="T87" fmla="*/ 1672 h 2410"/>
                <a:gd name="T88" fmla="*/ 0 w 2601"/>
                <a:gd name="T89" fmla="*/ 1642 h 2410"/>
                <a:gd name="T90" fmla="*/ 0 w 2601"/>
                <a:gd name="T91" fmla="*/ 149 h 2410"/>
                <a:gd name="T92" fmla="*/ 3 w 2601"/>
                <a:gd name="T93" fmla="*/ 119 h 2410"/>
                <a:gd name="T94" fmla="*/ 12 w 2601"/>
                <a:gd name="T95" fmla="*/ 91 h 2410"/>
                <a:gd name="T96" fmla="*/ 25 w 2601"/>
                <a:gd name="T97" fmla="*/ 66 h 2410"/>
                <a:gd name="T98" fmla="*/ 44 w 2601"/>
                <a:gd name="T99" fmla="*/ 44 h 2410"/>
                <a:gd name="T100" fmla="*/ 66 w 2601"/>
                <a:gd name="T101" fmla="*/ 25 h 2410"/>
                <a:gd name="T102" fmla="*/ 91 w 2601"/>
                <a:gd name="T103" fmla="*/ 13 h 2410"/>
                <a:gd name="T104" fmla="*/ 119 w 2601"/>
                <a:gd name="T105" fmla="*/ 3 h 2410"/>
                <a:gd name="T106" fmla="*/ 149 w 2601"/>
                <a:gd name="T107" fmla="*/ 0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01" h="2410">
                  <a:moveTo>
                    <a:pt x="149" y="0"/>
                  </a:moveTo>
                  <a:lnTo>
                    <a:pt x="1086" y="0"/>
                  </a:lnTo>
                  <a:lnTo>
                    <a:pt x="1086" y="859"/>
                  </a:lnTo>
                  <a:lnTo>
                    <a:pt x="1089" y="904"/>
                  </a:lnTo>
                  <a:lnTo>
                    <a:pt x="1100" y="946"/>
                  </a:lnTo>
                  <a:lnTo>
                    <a:pt x="1116" y="984"/>
                  </a:lnTo>
                  <a:lnTo>
                    <a:pt x="1138" y="1020"/>
                  </a:lnTo>
                  <a:lnTo>
                    <a:pt x="1166" y="1052"/>
                  </a:lnTo>
                  <a:lnTo>
                    <a:pt x="1197" y="1079"/>
                  </a:lnTo>
                  <a:lnTo>
                    <a:pt x="1233" y="1101"/>
                  </a:lnTo>
                  <a:lnTo>
                    <a:pt x="1272" y="1118"/>
                  </a:lnTo>
                  <a:lnTo>
                    <a:pt x="1314" y="1129"/>
                  </a:lnTo>
                  <a:lnTo>
                    <a:pt x="1358" y="1132"/>
                  </a:lnTo>
                  <a:lnTo>
                    <a:pt x="1358" y="1132"/>
                  </a:lnTo>
                  <a:lnTo>
                    <a:pt x="2601" y="1132"/>
                  </a:lnTo>
                  <a:lnTo>
                    <a:pt x="2601" y="1642"/>
                  </a:lnTo>
                  <a:lnTo>
                    <a:pt x="2597" y="1672"/>
                  </a:lnTo>
                  <a:lnTo>
                    <a:pt x="2589" y="1700"/>
                  </a:lnTo>
                  <a:lnTo>
                    <a:pt x="2575" y="1725"/>
                  </a:lnTo>
                  <a:lnTo>
                    <a:pt x="2557" y="1747"/>
                  </a:lnTo>
                  <a:lnTo>
                    <a:pt x="2535" y="1766"/>
                  </a:lnTo>
                  <a:lnTo>
                    <a:pt x="2509" y="1780"/>
                  </a:lnTo>
                  <a:lnTo>
                    <a:pt x="2482" y="1788"/>
                  </a:lnTo>
                  <a:lnTo>
                    <a:pt x="2451" y="1791"/>
                  </a:lnTo>
                  <a:lnTo>
                    <a:pt x="1137" y="1791"/>
                  </a:lnTo>
                  <a:lnTo>
                    <a:pt x="540" y="2388"/>
                  </a:lnTo>
                  <a:lnTo>
                    <a:pt x="523" y="2401"/>
                  </a:lnTo>
                  <a:lnTo>
                    <a:pt x="505" y="2408"/>
                  </a:lnTo>
                  <a:lnTo>
                    <a:pt x="486" y="2410"/>
                  </a:lnTo>
                  <a:lnTo>
                    <a:pt x="467" y="2408"/>
                  </a:lnTo>
                  <a:lnTo>
                    <a:pt x="450" y="2401"/>
                  </a:lnTo>
                  <a:lnTo>
                    <a:pt x="435" y="2389"/>
                  </a:lnTo>
                  <a:lnTo>
                    <a:pt x="423" y="2374"/>
                  </a:lnTo>
                  <a:lnTo>
                    <a:pt x="415" y="2356"/>
                  </a:lnTo>
                  <a:lnTo>
                    <a:pt x="412" y="2335"/>
                  </a:lnTo>
                  <a:lnTo>
                    <a:pt x="412" y="1791"/>
                  </a:lnTo>
                  <a:lnTo>
                    <a:pt x="149" y="1791"/>
                  </a:lnTo>
                  <a:lnTo>
                    <a:pt x="119" y="1788"/>
                  </a:lnTo>
                  <a:lnTo>
                    <a:pt x="91" y="1780"/>
                  </a:lnTo>
                  <a:lnTo>
                    <a:pt x="66" y="1766"/>
                  </a:lnTo>
                  <a:lnTo>
                    <a:pt x="44" y="1747"/>
                  </a:lnTo>
                  <a:lnTo>
                    <a:pt x="25" y="1725"/>
                  </a:lnTo>
                  <a:lnTo>
                    <a:pt x="12" y="1700"/>
                  </a:lnTo>
                  <a:lnTo>
                    <a:pt x="3" y="1672"/>
                  </a:lnTo>
                  <a:lnTo>
                    <a:pt x="0" y="1642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2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1" y="13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4">
              <a:extLst>
                <a:ext uri="{FF2B5EF4-FFF2-40B4-BE49-F238E27FC236}">
                  <a16:creationId xmlns:a16="http://schemas.microsoft.com/office/drawing/2014/main" id="{FF2A4E82-4105-495A-9CFF-3772B53BAB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6" y="854"/>
              <a:ext cx="2601" cy="2410"/>
            </a:xfrm>
            <a:custGeom>
              <a:avLst/>
              <a:gdLst>
                <a:gd name="T0" fmla="*/ 1938 w 2601"/>
                <a:gd name="T1" fmla="*/ 699 h 2410"/>
                <a:gd name="T2" fmla="*/ 1863 w 2601"/>
                <a:gd name="T3" fmla="*/ 751 h 2410"/>
                <a:gd name="T4" fmla="*/ 1825 w 2601"/>
                <a:gd name="T5" fmla="*/ 834 h 2410"/>
                <a:gd name="T6" fmla="*/ 1833 w 2601"/>
                <a:gd name="T7" fmla="*/ 929 h 2410"/>
                <a:gd name="T8" fmla="*/ 1885 w 2601"/>
                <a:gd name="T9" fmla="*/ 1003 h 2410"/>
                <a:gd name="T10" fmla="*/ 1969 w 2601"/>
                <a:gd name="T11" fmla="*/ 1042 h 2410"/>
                <a:gd name="T12" fmla="*/ 2063 w 2601"/>
                <a:gd name="T13" fmla="*/ 1034 h 2410"/>
                <a:gd name="T14" fmla="*/ 2137 w 2601"/>
                <a:gd name="T15" fmla="*/ 981 h 2410"/>
                <a:gd name="T16" fmla="*/ 2177 w 2601"/>
                <a:gd name="T17" fmla="*/ 897 h 2410"/>
                <a:gd name="T18" fmla="*/ 2169 w 2601"/>
                <a:gd name="T19" fmla="*/ 804 h 2410"/>
                <a:gd name="T20" fmla="*/ 2115 w 2601"/>
                <a:gd name="T21" fmla="*/ 729 h 2410"/>
                <a:gd name="T22" fmla="*/ 2032 w 2601"/>
                <a:gd name="T23" fmla="*/ 690 h 2410"/>
                <a:gd name="T24" fmla="*/ 1269 w 2601"/>
                <a:gd name="T25" fmla="*/ 690 h 2410"/>
                <a:gd name="T26" fmla="*/ 1186 w 2601"/>
                <a:gd name="T27" fmla="*/ 729 h 2410"/>
                <a:gd name="T28" fmla="*/ 1134 w 2601"/>
                <a:gd name="T29" fmla="*/ 804 h 2410"/>
                <a:gd name="T30" fmla="*/ 1126 w 2601"/>
                <a:gd name="T31" fmla="*/ 897 h 2410"/>
                <a:gd name="T32" fmla="*/ 1165 w 2601"/>
                <a:gd name="T33" fmla="*/ 981 h 2410"/>
                <a:gd name="T34" fmla="*/ 1239 w 2601"/>
                <a:gd name="T35" fmla="*/ 1034 h 2410"/>
                <a:gd name="T36" fmla="*/ 1334 w 2601"/>
                <a:gd name="T37" fmla="*/ 1042 h 2410"/>
                <a:gd name="T38" fmla="*/ 1416 w 2601"/>
                <a:gd name="T39" fmla="*/ 1003 h 2410"/>
                <a:gd name="T40" fmla="*/ 1469 w 2601"/>
                <a:gd name="T41" fmla="*/ 929 h 2410"/>
                <a:gd name="T42" fmla="*/ 1477 w 2601"/>
                <a:gd name="T43" fmla="*/ 834 h 2410"/>
                <a:gd name="T44" fmla="*/ 1438 w 2601"/>
                <a:gd name="T45" fmla="*/ 751 h 2410"/>
                <a:gd name="T46" fmla="*/ 1364 w 2601"/>
                <a:gd name="T47" fmla="*/ 699 h 2410"/>
                <a:gd name="T48" fmla="*/ 602 w 2601"/>
                <a:gd name="T49" fmla="*/ 687 h 2410"/>
                <a:gd name="T50" fmla="*/ 512 w 2601"/>
                <a:gd name="T51" fmla="*/ 711 h 2410"/>
                <a:gd name="T52" fmla="*/ 447 w 2601"/>
                <a:gd name="T53" fmla="*/ 776 h 2410"/>
                <a:gd name="T54" fmla="*/ 422 w 2601"/>
                <a:gd name="T55" fmla="*/ 866 h 2410"/>
                <a:gd name="T56" fmla="*/ 447 w 2601"/>
                <a:gd name="T57" fmla="*/ 956 h 2410"/>
                <a:gd name="T58" fmla="*/ 512 w 2601"/>
                <a:gd name="T59" fmla="*/ 1020 h 2410"/>
                <a:gd name="T60" fmla="*/ 602 w 2601"/>
                <a:gd name="T61" fmla="*/ 1044 h 2410"/>
                <a:gd name="T62" fmla="*/ 692 w 2601"/>
                <a:gd name="T63" fmla="*/ 1020 h 2410"/>
                <a:gd name="T64" fmla="*/ 756 w 2601"/>
                <a:gd name="T65" fmla="*/ 956 h 2410"/>
                <a:gd name="T66" fmla="*/ 780 w 2601"/>
                <a:gd name="T67" fmla="*/ 866 h 2410"/>
                <a:gd name="T68" fmla="*/ 756 w 2601"/>
                <a:gd name="T69" fmla="*/ 776 h 2410"/>
                <a:gd name="T70" fmla="*/ 692 w 2601"/>
                <a:gd name="T71" fmla="*/ 711 h 2410"/>
                <a:gd name="T72" fmla="*/ 602 w 2601"/>
                <a:gd name="T73" fmla="*/ 687 h 2410"/>
                <a:gd name="T74" fmla="*/ 2482 w 2601"/>
                <a:gd name="T75" fmla="*/ 3 h 2410"/>
                <a:gd name="T76" fmla="*/ 2557 w 2601"/>
                <a:gd name="T77" fmla="*/ 44 h 2410"/>
                <a:gd name="T78" fmla="*/ 2599 w 2601"/>
                <a:gd name="T79" fmla="*/ 119 h 2410"/>
                <a:gd name="T80" fmla="*/ 2599 w 2601"/>
                <a:gd name="T81" fmla="*/ 1671 h 2410"/>
                <a:gd name="T82" fmla="*/ 2557 w 2601"/>
                <a:gd name="T83" fmla="*/ 1748 h 2410"/>
                <a:gd name="T84" fmla="*/ 2482 w 2601"/>
                <a:gd name="T85" fmla="*/ 1788 h 2410"/>
                <a:gd name="T86" fmla="*/ 2189 w 2601"/>
                <a:gd name="T87" fmla="*/ 2335 h 2410"/>
                <a:gd name="T88" fmla="*/ 2166 w 2601"/>
                <a:gd name="T89" fmla="*/ 2388 h 2410"/>
                <a:gd name="T90" fmla="*/ 2115 w 2601"/>
                <a:gd name="T91" fmla="*/ 2410 h 2410"/>
                <a:gd name="T92" fmla="*/ 2061 w 2601"/>
                <a:gd name="T93" fmla="*/ 2388 h 2410"/>
                <a:gd name="T94" fmla="*/ 120 w 2601"/>
                <a:gd name="T95" fmla="*/ 1788 h 2410"/>
                <a:gd name="T96" fmla="*/ 44 w 2601"/>
                <a:gd name="T97" fmla="*/ 1748 h 2410"/>
                <a:gd name="T98" fmla="*/ 4 w 2601"/>
                <a:gd name="T99" fmla="*/ 1671 h 2410"/>
                <a:gd name="T100" fmla="*/ 4 w 2601"/>
                <a:gd name="T101" fmla="*/ 119 h 2410"/>
                <a:gd name="T102" fmla="*/ 44 w 2601"/>
                <a:gd name="T103" fmla="*/ 44 h 2410"/>
                <a:gd name="T104" fmla="*/ 120 w 2601"/>
                <a:gd name="T105" fmla="*/ 3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1" h="2410">
                  <a:moveTo>
                    <a:pt x="2001" y="687"/>
                  </a:moveTo>
                  <a:lnTo>
                    <a:pt x="1969" y="690"/>
                  </a:lnTo>
                  <a:lnTo>
                    <a:pt x="1938" y="699"/>
                  </a:lnTo>
                  <a:lnTo>
                    <a:pt x="1911" y="711"/>
                  </a:lnTo>
                  <a:lnTo>
                    <a:pt x="1885" y="729"/>
                  </a:lnTo>
                  <a:lnTo>
                    <a:pt x="1863" y="751"/>
                  </a:lnTo>
                  <a:lnTo>
                    <a:pt x="1846" y="776"/>
                  </a:lnTo>
                  <a:lnTo>
                    <a:pt x="1833" y="804"/>
                  </a:lnTo>
                  <a:lnTo>
                    <a:pt x="1825" y="834"/>
                  </a:lnTo>
                  <a:lnTo>
                    <a:pt x="1822" y="866"/>
                  </a:lnTo>
                  <a:lnTo>
                    <a:pt x="1825" y="897"/>
                  </a:lnTo>
                  <a:lnTo>
                    <a:pt x="1833" y="929"/>
                  </a:lnTo>
                  <a:lnTo>
                    <a:pt x="1846" y="956"/>
                  </a:lnTo>
                  <a:lnTo>
                    <a:pt x="1863" y="981"/>
                  </a:lnTo>
                  <a:lnTo>
                    <a:pt x="1885" y="1003"/>
                  </a:lnTo>
                  <a:lnTo>
                    <a:pt x="1911" y="1020"/>
                  </a:lnTo>
                  <a:lnTo>
                    <a:pt x="1938" y="1034"/>
                  </a:lnTo>
                  <a:lnTo>
                    <a:pt x="1969" y="1042"/>
                  </a:lnTo>
                  <a:lnTo>
                    <a:pt x="2001" y="1044"/>
                  </a:lnTo>
                  <a:lnTo>
                    <a:pt x="2032" y="1042"/>
                  </a:lnTo>
                  <a:lnTo>
                    <a:pt x="2063" y="1034"/>
                  </a:lnTo>
                  <a:lnTo>
                    <a:pt x="2091" y="1020"/>
                  </a:lnTo>
                  <a:lnTo>
                    <a:pt x="2115" y="1003"/>
                  </a:lnTo>
                  <a:lnTo>
                    <a:pt x="2137" y="981"/>
                  </a:lnTo>
                  <a:lnTo>
                    <a:pt x="2155" y="956"/>
                  </a:lnTo>
                  <a:lnTo>
                    <a:pt x="2169" y="929"/>
                  </a:lnTo>
                  <a:lnTo>
                    <a:pt x="2177" y="897"/>
                  </a:lnTo>
                  <a:lnTo>
                    <a:pt x="2179" y="866"/>
                  </a:lnTo>
                  <a:lnTo>
                    <a:pt x="2177" y="834"/>
                  </a:lnTo>
                  <a:lnTo>
                    <a:pt x="2169" y="804"/>
                  </a:lnTo>
                  <a:lnTo>
                    <a:pt x="2155" y="776"/>
                  </a:lnTo>
                  <a:lnTo>
                    <a:pt x="2137" y="751"/>
                  </a:lnTo>
                  <a:lnTo>
                    <a:pt x="2115" y="729"/>
                  </a:lnTo>
                  <a:lnTo>
                    <a:pt x="2091" y="711"/>
                  </a:lnTo>
                  <a:lnTo>
                    <a:pt x="2063" y="699"/>
                  </a:lnTo>
                  <a:lnTo>
                    <a:pt x="2032" y="690"/>
                  </a:lnTo>
                  <a:lnTo>
                    <a:pt x="2001" y="687"/>
                  </a:lnTo>
                  <a:close/>
                  <a:moveTo>
                    <a:pt x="1301" y="687"/>
                  </a:moveTo>
                  <a:lnTo>
                    <a:pt x="1269" y="690"/>
                  </a:lnTo>
                  <a:lnTo>
                    <a:pt x="1239" y="699"/>
                  </a:lnTo>
                  <a:lnTo>
                    <a:pt x="1211" y="711"/>
                  </a:lnTo>
                  <a:lnTo>
                    <a:pt x="1186" y="729"/>
                  </a:lnTo>
                  <a:lnTo>
                    <a:pt x="1165" y="751"/>
                  </a:lnTo>
                  <a:lnTo>
                    <a:pt x="1146" y="776"/>
                  </a:lnTo>
                  <a:lnTo>
                    <a:pt x="1134" y="804"/>
                  </a:lnTo>
                  <a:lnTo>
                    <a:pt x="1126" y="834"/>
                  </a:lnTo>
                  <a:lnTo>
                    <a:pt x="1122" y="866"/>
                  </a:lnTo>
                  <a:lnTo>
                    <a:pt x="1126" y="897"/>
                  </a:lnTo>
                  <a:lnTo>
                    <a:pt x="1134" y="929"/>
                  </a:lnTo>
                  <a:lnTo>
                    <a:pt x="1146" y="956"/>
                  </a:lnTo>
                  <a:lnTo>
                    <a:pt x="1165" y="981"/>
                  </a:lnTo>
                  <a:lnTo>
                    <a:pt x="1186" y="1003"/>
                  </a:lnTo>
                  <a:lnTo>
                    <a:pt x="1211" y="1020"/>
                  </a:lnTo>
                  <a:lnTo>
                    <a:pt x="1239" y="1034"/>
                  </a:lnTo>
                  <a:lnTo>
                    <a:pt x="1269" y="1042"/>
                  </a:lnTo>
                  <a:lnTo>
                    <a:pt x="1301" y="1044"/>
                  </a:lnTo>
                  <a:lnTo>
                    <a:pt x="1334" y="1042"/>
                  </a:lnTo>
                  <a:lnTo>
                    <a:pt x="1364" y="1034"/>
                  </a:lnTo>
                  <a:lnTo>
                    <a:pt x="1392" y="1020"/>
                  </a:lnTo>
                  <a:lnTo>
                    <a:pt x="1416" y="1003"/>
                  </a:lnTo>
                  <a:lnTo>
                    <a:pt x="1438" y="981"/>
                  </a:lnTo>
                  <a:lnTo>
                    <a:pt x="1455" y="956"/>
                  </a:lnTo>
                  <a:lnTo>
                    <a:pt x="1469" y="929"/>
                  </a:lnTo>
                  <a:lnTo>
                    <a:pt x="1477" y="897"/>
                  </a:lnTo>
                  <a:lnTo>
                    <a:pt x="1479" y="866"/>
                  </a:lnTo>
                  <a:lnTo>
                    <a:pt x="1477" y="834"/>
                  </a:lnTo>
                  <a:lnTo>
                    <a:pt x="1469" y="804"/>
                  </a:lnTo>
                  <a:lnTo>
                    <a:pt x="1455" y="776"/>
                  </a:lnTo>
                  <a:lnTo>
                    <a:pt x="1438" y="751"/>
                  </a:lnTo>
                  <a:lnTo>
                    <a:pt x="1416" y="729"/>
                  </a:lnTo>
                  <a:lnTo>
                    <a:pt x="1392" y="711"/>
                  </a:lnTo>
                  <a:lnTo>
                    <a:pt x="1364" y="699"/>
                  </a:lnTo>
                  <a:lnTo>
                    <a:pt x="1334" y="690"/>
                  </a:lnTo>
                  <a:lnTo>
                    <a:pt x="1301" y="687"/>
                  </a:lnTo>
                  <a:close/>
                  <a:moveTo>
                    <a:pt x="602" y="687"/>
                  </a:moveTo>
                  <a:lnTo>
                    <a:pt x="569" y="690"/>
                  </a:lnTo>
                  <a:lnTo>
                    <a:pt x="539" y="699"/>
                  </a:lnTo>
                  <a:lnTo>
                    <a:pt x="512" y="711"/>
                  </a:lnTo>
                  <a:lnTo>
                    <a:pt x="486" y="729"/>
                  </a:lnTo>
                  <a:lnTo>
                    <a:pt x="465" y="751"/>
                  </a:lnTo>
                  <a:lnTo>
                    <a:pt x="447" y="776"/>
                  </a:lnTo>
                  <a:lnTo>
                    <a:pt x="434" y="804"/>
                  </a:lnTo>
                  <a:lnTo>
                    <a:pt x="426" y="834"/>
                  </a:lnTo>
                  <a:lnTo>
                    <a:pt x="422" y="866"/>
                  </a:lnTo>
                  <a:lnTo>
                    <a:pt x="426" y="897"/>
                  </a:lnTo>
                  <a:lnTo>
                    <a:pt x="434" y="929"/>
                  </a:lnTo>
                  <a:lnTo>
                    <a:pt x="447" y="956"/>
                  </a:lnTo>
                  <a:lnTo>
                    <a:pt x="465" y="981"/>
                  </a:lnTo>
                  <a:lnTo>
                    <a:pt x="486" y="1003"/>
                  </a:lnTo>
                  <a:lnTo>
                    <a:pt x="512" y="1020"/>
                  </a:lnTo>
                  <a:lnTo>
                    <a:pt x="539" y="1034"/>
                  </a:lnTo>
                  <a:lnTo>
                    <a:pt x="569" y="1042"/>
                  </a:lnTo>
                  <a:lnTo>
                    <a:pt x="602" y="1044"/>
                  </a:lnTo>
                  <a:lnTo>
                    <a:pt x="634" y="1042"/>
                  </a:lnTo>
                  <a:lnTo>
                    <a:pt x="664" y="1034"/>
                  </a:lnTo>
                  <a:lnTo>
                    <a:pt x="692" y="1020"/>
                  </a:lnTo>
                  <a:lnTo>
                    <a:pt x="716" y="1003"/>
                  </a:lnTo>
                  <a:lnTo>
                    <a:pt x="738" y="981"/>
                  </a:lnTo>
                  <a:lnTo>
                    <a:pt x="756" y="956"/>
                  </a:lnTo>
                  <a:lnTo>
                    <a:pt x="769" y="929"/>
                  </a:lnTo>
                  <a:lnTo>
                    <a:pt x="777" y="897"/>
                  </a:lnTo>
                  <a:lnTo>
                    <a:pt x="780" y="866"/>
                  </a:lnTo>
                  <a:lnTo>
                    <a:pt x="777" y="834"/>
                  </a:lnTo>
                  <a:lnTo>
                    <a:pt x="769" y="804"/>
                  </a:lnTo>
                  <a:lnTo>
                    <a:pt x="756" y="776"/>
                  </a:lnTo>
                  <a:lnTo>
                    <a:pt x="738" y="751"/>
                  </a:lnTo>
                  <a:lnTo>
                    <a:pt x="716" y="729"/>
                  </a:lnTo>
                  <a:lnTo>
                    <a:pt x="692" y="711"/>
                  </a:lnTo>
                  <a:lnTo>
                    <a:pt x="664" y="699"/>
                  </a:lnTo>
                  <a:lnTo>
                    <a:pt x="634" y="690"/>
                  </a:lnTo>
                  <a:lnTo>
                    <a:pt x="602" y="687"/>
                  </a:lnTo>
                  <a:close/>
                  <a:moveTo>
                    <a:pt x="150" y="0"/>
                  </a:moveTo>
                  <a:lnTo>
                    <a:pt x="2452" y="0"/>
                  </a:lnTo>
                  <a:lnTo>
                    <a:pt x="2482" y="3"/>
                  </a:lnTo>
                  <a:lnTo>
                    <a:pt x="2510" y="12"/>
                  </a:lnTo>
                  <a:lnTo>
                    <a:pt x="2535" y="25"/>
                  </a:lnTo>
                  <a:lnTo>
                    <a:pt x="2557" y="44"/>
                  </a:lnTo>
                  <a:lnTo>
                    <a:pt x="2576" y="66"/>
                  </a:lnTo>
                  <a:lnTo>
                    <a:pt x="2589" y="91"/>
                  </a:lnTo>
                  <a:lnTo>
                    <a:pt x="2599" y="119"/>
                  </a:lnTo>
                  <a:lnTo>
                    <a:pt x="2601" y="149"/>
                  </a:lnTo>
                  <a:lnTo>
                    <a:pt x="2601" y="1641"/>
                  </a:lnTo>
                  <a:lnTo>
                    <a:pt x="2599" y="1671"/>
                  </a:lnTo>
                  <a:lnTo>
                    <a:pt x="2589" y="1700"/>
                  </a:lnTo>
                  <a:lnTo>
                    <a:pt x="2576" y="1726"/>
                  </a:lnTo>
                  <a:lnTo>
                    <a:pt x="2557" y="1748"/>
                  </a:lnTo>
                  <a:lnTo>
                    <a:pt x="2535" y="1765"/>
                  </a:lnTo>
                  <a:lnTo>
                    <a:pt x="2510" y="1779"/>
                  </a:lnTo>
                  <a:lnTo>
                    <a:pt x="2482" y="1788"/>
                  </a:lnTo>
                  <a:lnTo>
                    <a:pt x="2452" y="1790"/>
                  </a:lnTo>
                  <a:lnTo>
                    <a:pt x="2189" y="1790"/>
                  </a:lnTo>
                  <a:lnTo>
                    <a:pt x="2189" y="2335"/>
                  </a:lnTo>
                  <a:lnTo>
                    <a:pt x="2186" y="2356"/>
                  </a:lnTo>
                  <a:lnTo>
                    <a:pt x="2179" y="2374"/>
                  </a:lnTo>
                  <a:lnTo>
                    <a:pt x="2166" y="2388"/>
                  </a:lnTo>
                  <a:lnTo>
                    <a:pt x="2151" y="2400"/>
                  </a:lnTo>
                  <a:lnTo>
                    <a:pt x="2134" y="2407"/>
                  </a:lnTo>
                  <a:lnTo>
                    <a:pt x="2115" y="2410"/>
                  </a:lnTo>
                  <a:lnTo>
                    <a:pt x="2097" y="2408"/>
                  </a:lnTo>
                  <a:lnTo>
                    <a:pt x="2078" y="2401"/>
                  </a:lnTo>
                  <a:lnTo>
                    <a:pt x="2061" y="2388"/>
                  </a:lnTo>
                  <a:lnTo>
                    <a:pt x="1464" y="1790"/>
                  </a:lnTo>
                  <a:lnTo>
                    <a:pt x="150" y="1790"/>
                  </a:lnTo>
                  <a:lnTo>
                    <a:pt x="120" y="1788"/>
                  </a:lnTo>
                  <a:lnTo>
                    <a:pt x="92" y="1779"/>
                  </a:lnTo>
                  <a:lnTo>
                    <a:pt x="66" y="1765"/>
                  </a:lnTo>
                  <a:lnTo>
                    <a:pt x="44" y="1748"/>
                  </a:lnTo>
                  <a:lnTo>
                    <a:pt x="26" y="1726"/>
                  </a:lnTo>
                  <a:lnTo>
                    <a:pt x="12" y="1700"/>
                  </a:lnTo>
                  <a:lnTo>
                    <a:pt x="4" y="1671"/>
                  </a:lnTo>
                  <a:lnTo>
                    <a:pt x="0" y="1641"/>
                  </a:lnTo>
                  <a:lnTo>
                    <a:pt x="0" y="149"/>
                  </a:lnTo>
                  <a:lnTo>
                    <a:pt x="4" y="119"/>
                  </a:lnTo>
                  <a:lnTo>
                    <a:pt x="12" y="91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2" y="12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59">
            <a:extLst>
              <a:ext uri="{FF2B5EF4-FFF2-40B4-BE49-F238E27FC236}">
                <a16:creationId xmlns:a16="http://schemas.microsoft.com/office/drawing/2014/main" id="{7A978EAB-7D41-4EF7-9C1C-5360AC5BDE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49634" y="5096105"/>
            <a:ext cx="388083" cy="365760"/>
            <a:chOff x="2290" y="1976"/>
            <a:chExt cx="1356" cy="1278"/>
          </a:xfrm>
          <a:solidFill>
            <a:schemeClr val="bg1"/>
          </a:solidFill>
        </p:grpSpPr>
        <p:sp>
          <p:nvSpPr>
            <p:cNvPr id="31" name="Freeform 61">
              <a:extLst>
                <a:ext uri="{FF2B5EF4-FFF2-40B4-BE49-F238E27FC236}">
                  <a16:creationId xmlns:a16="http://schemas.microsoft.com/office/drawing/2014/main" id="{35C5478C-E844-4B03-A7FA-AFE92264F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2">
              <a:extLst>
                <a:ext uri="{FF2B5EF4-FFF2-40B4-BE49-F238E27FC236}">
                  <a16:creationId xmlns:a16="http://schemas.microsoft.com/office/drawing/2014/main" id="{785DBFAE-70C6-42D5-AA14-031F1DB40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458F0EF8-BCE7-47B2-B2BD-AB48D6664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4">
              <a:extLst>
                <a:ext uri="{FF2B5EF4-FFF2-40B4-BE49-F238E27FC236}">
                  <a16:creationId xmlns:a16="http://schemas.microsoft.com/office/drawing/2014/main" id="{D72F30D3-B539-4966-AA6F-7E14DE5E96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5">
              <a:extLst>
                <a:ext uri="{FF2B5EF4-FFF2-40B4-BE49-F238E27FC236}">
                  <a16:creationId xmlns:a16="http://schemas.microsoft.com/office/drawing/2014/main" id="{0CD70306-3396-4DFC-9936-A707E93D3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9859E0D-64E0-FEFF-E7BF-D5E82518A8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972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7091B9-FBA2-4EF9-9B92-2CC94204E923}"/>
              </a:ext>
            </a:extLst>
          </p:cNvPr>
          <p:cNvSpPr/>
          <p:nvPr/>
        </p:nvSpPr>
        <p:spPr>
          <a:xfrm>
            <a:off x="1461367" y="3702627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22026-307B-48D0-9AD7-2FCA750AF878}"/>
              </a:ext>
            </a:extLst>
          </p:cNvPr>
          <p:cNvSpPr txBox="1"/>
          <p:nvPr/>
        </p:nvSpPr>
        <p:spPr>
          <a:xfrm>
            <a:off x="1466850" y="330439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3A8C09-457D-4DBA-8D2D-1042195BDF16}"/>
              </a:ext>
            </a:extLst>
          </p:cNvPr>
          <p:cNvSpPr txBox="1"/>
          <p:nvPr/>
        </p:nvSpPr>
        <p:spPr>
          <a:xfrm>
            <a:off x="1441795" y="1484228"/>
            <a:ext cx="3787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AD36FD-15B8-40B0-B255-D3D697CAC877}"/>
              </a:ext>
            </a:extLst>
          </p:cNvPr>
          <p:cNvSpPr/>
          <p:nvPr/>
        </p:nvSpPr>
        <p:spPr>
          <a:xfrm>
            <a:off x="1441795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0D1F65F-F45F-57B4-67A6-03D3A1AECF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8234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FA2266-F5D4-403A-A07C-1C90DE9FA833}"/>
              </a:ext>
            </a:extLst>
          </p:cNvPr>
          <p:cNvSpPr/>
          <p:nvPr/>
        </p:nvSpPr>
        <p:spPr>
          <a:xfrm>
            <a:off x="5780582" y="3646767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D1532-D934-44E3-BD15-7CF01390141A}"/>
              </a:ext>
            </a:extLst>
          </p:cNvPr>
          <p:cNvSpPr/>
          <p:nvPr/>
        </p:nvSpPr>
        <p:spPr>
          <a:xfrm>
            <a:off x="5780583" y="32239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CACE6E-45C4-4264-A6E8-4E18B9B79515}"/>
              </a:ext>
            </a:extLst>
          </p:cNvPr>
          <p:cNvSpPr/>
          <p:nvPr/>
        </p:nvSpPr>
        <p:spPr>
          <a:xfrm>
            <a:off x="8710660" y="3646767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B1133C-DE2B-4274-8BB3-3C6B019E9BD9}"/>
              </a:ext>
            </a:extLst>
          </p:cNvPr>
          <p:cNvSpPr/>
          <p:nvPr/>
        </p:nvSpPr>
        <p:spPr>
          <a:xfrm>
            <a:off x="8710661" y="32239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F21777-4D52-43C6-A087-EEEC5024E9A2}"/>
              </a:ext>
            </a:extLst>
          </p:cNvPr>
          <p:cNvSpPr/>
          <p:nvPr/>
        </p:nvSpPr>
        <p:spPr>
          <a:xfrm>
            <a:off x="5780582" y="5180030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495A8-923B-480E-8D3C-D4208D208101}"/>
              </a:ext>
            </a:extLst>
          </p:cNvPr>
          <p:cNvSpPr/>
          <p:nvPr/>
        </p:nvSpPr>
        <p:spPr>
          <a:xfrm>
            <a:off x="5780583" y="4757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5FC731-B782-4DCC-A463-E4E6CEB652DB}"/>
              </a:ext>
            </a:extLst>
          </p:cNvPr>
          <p:cNvSpPr/>
          <p:nvPr/>
        </p:nvSpPr>
        <p:spPr>
          <a:xfrm>
            <a:off x="8710660" y="5180030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CA3CAF-606C-45E5-99CF-59FA91515A73}"/>
              </a:ext>
            </a:extLst>
          </p:cNvPr>
          <p:cNvSpPr/>
          <p:nvPr/>
        </p:nvSpPr>
        <p:spPr>
          <a:xfrm>
            <a:off x="8710661" y="4757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D64A19-963E-43A5-A719-3533CE0017AB}"/>
              </a:ext>
            </a:extLst>
          </p:cNvPr>
          <p:cNvSpPr txBox="1"/>
          <p:nvPr/>
        </p:nvSpPr>
        <p:spPr>
          <a:xfrm>
            <a:off x="5764541" y="1484228"/>
            <a:ext cx="4248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8C55F2-4D66-42FE-BAB3-1F755F77873C}"/>
              </a:ext>
            </a:extLst>
          </p:cNvPr>
          <p:cNvSpPr/>
          <p:nvPr/>
        </p:nvSpPr>
        <p:spPr>
          <a:xfrm>
            <a:off x="5780583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A98A0C0-5EED-AA72-5458-1799F90B07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450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97DA96-C2A9-4742-B0FD-5D4AF00F8E93}"/>
              </a:ext>
            </a:extLst>
          </p:cNvPr>
          <p:cNvSpPr txBox="1"/>
          <p:nvPr/>
        </p:nvSpPr>
        <p:spPr>
          <a:xfrm>
            <a:off x="1441795" y="1484228"/>
            <a:ext cx="418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7CC11-BCB2-4330-A851-75282C93F7B6}"/>
              </a:ext>
            </a:extLst>
          </p:cNvPr>
          <p:cNvSpPr/>
          <p:nvPr/>
        </p:nvSpPr>
        <p:spPr>
          <a:xfrm>
            <a:off x="1437457" y="3421982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8E4B4-DDCD-41F0-8C18-B4B5934DAB59}"/>
              </a:ext>
            </a:extLst>
          </p:cNvPr>
          <p:cNvSpPr/>
          <p:nvPr/>
        </p:nvSpPr>
        <p:spPr>
          <a:xfrm>
            <a:off x="1441795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2A723F4-975E-6CF0-91D9-66ADAD08A2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1160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7F8B5D-438B-42E8-BA23-AD9C2B7E4037}"/>
              </a:ext>
            </a:extLst>
          </p:cNvPr>
          <p:cNvSpPr/>
          <p:nvPr/>
        </p:nvSpPr>
        <p:spPr>
          <a:xfrm>
            <a:off x="5126241" y="3646767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9FFD43-8304-4904-875A-9960BDF62EC8}"/>
              </a:ext>
            </a:extLst>
          </p:cNvPr>
          <p:cNvSpPr/>
          <p:nvPr/>
        </p:nvSpPr>
        <p:spPr>
          <a:xfrm>
            <a:off x="5126242" y="32239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C1C086-1B57-4ADD-93F4-8D9E414488B7}"/>
              </a:ext>
            </a:extLst>
          </p:cNvPr>
          <p:cNvSpPr/>
          <p:nvPr/>
        </p:nvSpPr>
        <p:spPr>
          <a:xfrm>
            <a:off x="8056319" y="3646767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548E5-2BEA-4856-BEE9-96E1CAB399A2}"/>
              </a:ext>
            </a:extLst>
          </p:cNvPr>
          <p:cNvSpPr/>
          <p:nvPr/>
        </p:nvSpPr>
        <p:spPr>
          <a:xfrm>
            <a:off x="8056320" y="3223959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8ECBCE-2806-4ED5-A9D3-97340102009E}"/>
              </a:ext>
            </a:extLst>
          </p:cNvPr>
          <p:cNvSpPr/>
          <p:nvPr/>
        </p:nvSpPr>
        <p:spPr>
          <a:xfrm>
            <a:off x="5126241" y="5154863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593A3-405E-4DF1-970B-F1C7D1570B6F}"/>
              </a:ext>
            </a:extLst>
          </p:cNvPr>
          <p:cNvSpPr/>
          <p:nvPr/>
        </p:nvSpPr>
        <p:spPr>
          <a:xfrm>
            <a:off x="5126242" y="4732055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3A7261-11CD-45D3-8C20-EBBE50A72D3D}"/>
              </a:ext>
            </a:extLst>
          </p:cNvPr>
          <p:cNvSpPr/>
          <p:nvPr/>
        </p:nvSpPr>
        <p:spPr>
          <a:xfrm>
            <a:off x="8056319" y="5154863"/>
            <a:ext cx="2675849" cy="89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Lorem ipsum dolor sit amet, con sec tetur adipiscing elit roli  liboe ametati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8DCEC6-EACA-46CB-A044-C0610F7409BA}"/>
              </a:ext>
            </a:extLst>
          </p:cNvPr>
          <p:cNvSpPr/>
          <p:nvPr/>
        </p:nvSpPr>
        <p:spPr>
          <a:xfrm>
            <a:off x="8056320" y="4732055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A75FD0-1EEF-46C6-9E4B-C26B028BA210}"/>
              </a:ext>
            </a:extLst>
          </p:cNvPr>
          <p:cNvSpPr txBox="1"/>
          <p:nvPr/>
        </p:nvSpPr>
        <p:spPr>
          <a:xfrm>
            <a:off x="5110200" y="1468186"/>
            <a:ext cx="3841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3A3B83-618F-4EC2-A319-51306A99E43B}"/>
              </a:ext>
            </a:extLst>
          </p:cNvPr>
          <p:cNvSpPr/>
          <p:nvPr/>
        </p:nvSpPr>
        <p:spPr>
          <a:xfrm>
            <a:off x="5126242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47A0566-7103-6DC0-22AA-FD5BB6650C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0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9FF21C-DF65-4500-B22E-7EF41D24AC07}"/>
              </a:ext>
            </a:extLst>
          </p:cNvPr>
          <p:cNvSpPr/>
          <p:nvPr/>
        </p:nvSpPr>
        <p:spPr>
          <a:xfrm>
            <a:off x="1461367" y="4010383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8C2D2-DC94-45F1-9E9B-80B7E0D01D0C}"/>
              </a:ext>
            </a:extLst>
          </p:cNvPr>
          <p:cNvSpPr txBox="1"/>
          <p:nvPr/>
        </p:nvSpPr>
        <p:spPr>
          <a:xfrm>
            <a:off x="1466850" y="361214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/>
                </a:solidFill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47FB6B-689B-427C-9CA3-A8200DA2849E}"/>
              </a:ext>
            </a:extLst>
          </p:cNvPr>
          <p:cNvSpPr txBox="1"/>
          <p:nvPr/>
        </p:nvSpPr>
        <p:spPr>
          <a:xfrm>
            <a:off x="1441795" y="1484228"/>
            <a:ext cx="340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7D5EA9-2033-4D3D-810F-2481D46A0133}"/>
              </a:ext>
            </a:extLst>
          </p:cNvPr>
          <p:cNvSpPr/>
          <p:nvPr/>
        </p:nvSpPr>
        <p:spPr>
          <a:xfrm>
            <a:off x="1441795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BAA98BC-FA4D-2D21-1819-3EB18207AC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3697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356486-750C-4334-9C5E-375D6A722523}"/>
              </a:ext>
            </a:extLst>
          </p:cNvPr>
          <p:cNvSpPr txBox="1"/>
          <p:nvPr/>
        </p:nvSpPr>
        <p:spPr>
          <a:xfrm>
            <a:off x="6387624" y="1484228"/>
            <a:ext cx="411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+mj-lt"/>
              </a:rPr>
              <a:t>Two Line</a:t>
            </a:r>
            <a:br>
              <a:rPr lang="en-US" sz="3600" b="1" dirty="0">
                <a:solidFill>
                  <a:schemeClr val="accent1"/>
                </a:solidFill>
                <a:latin typeface="+mj-lt"/>
              </a:rPr>
            </a:br>
            <a:r>
              <a:rPr lang="en-US" sz="3600" b="1" dirty="0">
                <a:solidFill>
                  <a:schemeClr val="accent1"/>
                </a:solidFill>
                <a:latin typeface="+mj-lt"/>
              </a:rPr>
              <a:t>Headline</a:t>
            </a:r>
            <a:endParaRPr lang="id-ID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B8EE8A-3733-4010-8C4A-D84B047ABE39}"/>
              </a:ext>
            </a:extLst>
          </p:cNvPr>
          <p:cNvSpPr/>
          <p:nvPr/>
        </p:nvSpPr>
        <p:spPr>
          <a:xfrm>
            <a:off x="6383286" y="3280953"/>
            <a:ext cx="4348883" cy="2394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  <a:endParaRPr lang="en-US" sz="12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d-ID" sz="1200" dirty="0"/>
              <a:t>Lorem ipsum dolor sit amet, consectetur adipiscing elit.</a:t>
            </a:r>
            <a:r>
              <a:rPr lang="en-US" sz="1200" dirty="0"/>
              <a:t> </a:t>
            </a:r>
            <a:r>
              <a:rPr lang="id-ID" sz="1200" dirty="0"/>
              <a:t>Proin sed libero in magna ultrices gravida sit ametat diam.</a:t>
            </a:r>
            <a:r>
              <a:rPr lang="en-US" sz="1200" dirty="0"/>
              <a:t> </a:t>
            </a:r>
            <a:r>
              <a:rPr lang="id-ID" sz="1200" dirty="0"/>
              <a:t>Suspen disse placerat gravida magna</a:t>
            </a:r>
            <a:r>
              <a:rPr lang="en-US" sz="1200" dirty="0"/>
              <a:t> </a:t>
            </a:r>
            <a:r>
              <a:rPr lang="id-ID" sz="1200" dirty="0"/>
              <a:t>vel fermentum iosla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8B26E-52F9-4C3B-AAB9-6F55251ED9BE}"/>
              </a:ext>
            </a:extLst>
          </p:cNvPr>
          <p:cNvSpPr/>
          <p:nvPr/>
        </p:nvSpPr>
        <p:spPr>
          <a:xfrm>
            <a:off x="6387624" y="25269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</a:rPr>
              <a:t>Sub</a:t>
            </a:r>
            <a:endParaRPr lang="id-ID" sz="1200" b="1" dirty="0">
              <a:solidFill>
                <a:schemeClr val="tx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662833-061D-4E57-6C1C-15C52D0680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356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T">
      <a:dk1>
        <a:srgbClr val="595959"/>
      </a:dk1>
      <a:lt1>
        <a:srgbClr val="FFFFFF"/>
      </a:lt1>
      <a:dk2>
        <a:srgbClr val="7F7F7F"/>
      </a:dk2>
      <a:lt2>
        <a:srgbClr val="BFBFBF"/>
      </a:lt2>
      <a:accent1>
        <a:srgbClr val="0D3885"/>
      </a:accent1>
      <a:accent2>
        <a:srgbClr val="2C9A42"/>
      </a:accent2>
      <a:accent3>
        <a:srgbClr val="0D3885"/>
      </a:accent3>
      <a:accent4>
        <a:srgbClr val="0D3885"/>
      </a:accent4>
      <a:accent5>
        <a:srgbClr val="0D3885"/>
      </a:accent5>
      <a:accent6>
        <a:srgbClr val="0D3885"/>
      </a:accent6>
      <a:hlink>
        <a:srgbClr val="0D3885"/>
      </a:hlink>
      <a:folHlink>
        <a:srgbClr val="1E88E5"/>
      </a:folHlink>
    </a:clrScheme>
    <a:fontScheme name="Custom 1">
      <a:majorFont>
        <a:latin typeface="ITC Avant Garde Std Bk"/>
        <a:ea typeface=""/>
        <a:cs typeface=""/>
      </a:majorFont>
      <a:minorFont>
        <a:latin typeface="ITC Avant Garde Std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6500" dirty="0">
            <a:solidFill>
              <a:schemeClr val="accent1"/>
            </a:solidFill>
            <a:latin typeface="ITC Avant Garde Std Md" panose="020B06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1236</Words>
  <Application>Microsoft Office PowerPoint</Application>
  <PresentationFormat>Widescreen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 calibri</vt:lpstr>
      <vt:lpstr>Arial</vt:lpstr>
      <vt:lpstr>ITC Avant Garde Std Bk</vt:lpstr>
      <vt:lpstr>ITC Avant Garde Std 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Lewis Locke</cp:lastModifiedBy>
  <cp:revision>115</cp:revision>
  <dcterms:created xsi:type="dcterms:W3CDTF">2020-06-06T13:09:56Z</dcterms:created>
  <dcterms:modified xsi:type="dcterms:W3CDTF">2022-08-26T13:44:12Z</dcterms:modified>
</cp:coreProperties>
</file>